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8" r:id="rId4"/>
  </p:sldMasterIdLst>
  <p:notesMasterIdLst>
    <p:notesMasterId r:id="rId36"/>
  </p:notesMasterIdLst>
  <p:sldIdLst>
    <p:sldId id="256" r:id="rId5"/>
    <p:sldId id="345" r:id="rId6"/>
    <p:sldId id="320" r:id="rId7"/>
    <p:sldId id="323" r:id="rId8"/>
    <p:sldId id="349" r:id="rId9"/>
    <p:sldId id="293" r:id="rId10"/>
    <p:sldId id="360" r:id="rId11"/>
    <p:sldId id="351" r:id="rId12"/>
    <p:sldId id="326" r:id="rId13"/>
    <p:sldId id="328" r:id="rId14"/>
    <p:sldId id="352" r:id="rId15"/>
    <p:sldId id="353" r:id="rId16"/>
    <p:sldId id="354" r:id="rId17"/>
    <p:sldId id="355" r:id="rId18"/>
    <p:sldId id="356" r:id="rId19"/>
    <p:sldId id="357" r:id="rId20"/>
    <p:sldId id="359" r:id="rId21"/>
    <p:sldId id="331" r:id="rId22"/>
    <p:sldId id="365" r:id="rId23"/>
    <p:sldId id="358" r:id="rId24"/>
    <p:sldId id="367" r:id="rId25"/>
    <p:sldId id="333" r:id="rId26"/>
    <p:sldId id="334" r:id="rId27"/>
    <p:sldId id="335" r:id="rId28"/>
    <p:sldId id="340" r:id="rId29"/>
    <p:sldId id="361" r:id="rId30"/>
    <p:sldId id="363" r:id="rId31"/>
    <p:sldId id="347" r:id="rId32"/>
    <p:sldId id="342" r:id="rId33"/>
    <p:sldId id="362" r:id="rId34"/>
    <p:sldId id="368" r:id="rId35"/>
  </p:sldIdLst>
  <p:sldSz cx="12192000" cy="6858000"/>
  <p:notesSz cx="6858000" cy="12192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CB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4" d="100"/>
          <a:sy n="154" d="100"/>
        </p:scale>
        <p:origin x="2766" y="108"/>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61242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414" y="0"/>
            <a:ext cx="2971800" cy="612423"/>
          </a:xfrm>
          <a:prstGeom prst="rect">
            <a:avLst/>
          </a:prstGeom>
        </p:spPr>
        <p:txBody>
          <a:bodyPr vert="horz" lIns="91440" tIns="45720" rIns="91440" bIns="45720" rtlCol="0"/>
          <a:lstStyle>
            <a:lvl1pPr algn="r">
              <a:defRPr sz="1200"/>
            </a:lvl1pPr>
          </a:lstStyle>
          <a:p>
            <a:fld id="{915ED534-11FA-48A7-83B2-BD1ED1B72EDD}" type="datetimeFigureOut">
              <a:rPr lang="en-US" smtClean="0"/>
              <a:t>9/27/2023</a:t>
            </a:fld>
            <a:endParaRPr lang="en-US"/>
          </a:p>
        </p:txBody>
      </p:sp>
      <p:sp>
        <p:nvSpPr>
          <p:cNvPr id="4" name="Slide Image Placeholder 3"/>
          <p:cNvSpPr>
            <a:spLocks noGrp="1" noRot="1" noChangeAspect="1"/>
          </p:cNvSpPr>
          <p:nvPr>
            <p:ph type="sldImg" idx="2"/>
          </p:nvPr>
        </p:nvSpPr>
        <p:spPr>
          <a:xfrm>
            <a:off x="-228600" y="1524000"/>
            <a:ext cx="7315200" cy="4114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5867402"/>
            <a:ext cx="5486400" cy="480059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579580"/>
            <a:ext cx="2971800" cy="61242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414" y="11579580"/>
            <a:ext cx="2971800" cy="612421"/>
          </a:xfrm>
          <a:prstGeom prst="rect">
            <a:avLst/>
          </a:prstGeom>
        </p:spPr>
        <p:txBody>
          <a:bodyPr vert="horz" lIns="91440" tIns="45720" rIns="91440" bIns="45720" rtlCol="0" anchor="b"/>
          <a:lstStyle>
            <a:lvl1pPr algn="r">
              <a:defRPr sz="1200"/>
            </a:lvl1pPr>
          </a:lstStyle>
          <a:p>
            <a:fld id="{1700E234-39DE-466C-AAC3-14E8961E6BEC}" type="slidenum">
              <a:rPr lang="en-US" smtClean="0"/>
              <a:t>‹#›</a:t>
            </a:fld>
            <a:endParaRPr lang="en-US"/>
          </a:p>
        </p:txBody>
      </p:sp>
    </p:spTree>
    <p:extLst>
      <p:ext uri="{BB962C8B-B14F-4D97-AF65-F5344CB8AC3E}">
        <p14:creationId xmlns:p14="http://schemas.microsoft.com/office/powerpoint/2010/main" val="817727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1</a:t>
            </a:fld>
            <a:endParaRPr lang="en-US"/>
          </a:p>
        </p:txBody>
      </p:sp>
    </p:spTree>
    <p:extLst>
      <p:ext uri="{BB962C8B-B14F-4D97-AF65-F5344CB8AC3E}">
        <p14:creationId xmlns:p14="http://schemas.microsoft.com/office/powerpoint/2010/main" val="1385050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10</a:t>
            </a:fld>
            <a:endParaRPr lang="en-US"/>
          </a:p>
        </p:txBody>
      </p:sp>
    </p:spTree>
    <p:extLst>
      <p:ext uri="{BB962C8B-B14F-4D97-AF65-F5344CB8AC3E}">
        <p14:creationId xmlns:p14="http://schemas.microsoft.com/office/powerpoint/2010/main" val="4237329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11</a:t>
            </a:fld>
            <a:endParaRPr lang="en-US"/>
          </a:p>
        </p:txBody>
      </p:sp>
    </p:spTree>
    <p:extLst>
      <p:ext uri="{BB962C8B-B14F-4D97-AF65-F5344CB8AC3E}">
        <p14:creationId xmlns:p14="http://schemas.microsoft.com/office/powerpoint/2010/main" val="2576003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12</a:t>
            </a:fld>
            <a:endParaRPr lang="en-US"/>
          </a:p>
        </p:txBody>
      </p:sp>
    </p:spTree>
    <p:extLst>
      <p:ext uri="{BB962C8B-B14F-4D97-AF65-F5344CB8AC3E}">
        <p14:creationId xmlns:p14="http://schemas.microsoft.com/office/powerpoint/2010/main" val="507002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13</a:t>
            </a:fld>
            <a:endParaRPr lang="en-US"/>
          </a:p>
        </p:txBody>
      </p:sp>
    </p:spTree>
    <p:extLst>
      <p:ext uri="{BB962C8B-B14F-4D97-AF65-F5344CB8AC3E}">
        <p14:creationId xmlns:p14="http://schemas.microsoft.com/office/powerpoint/2010/main" val="2449226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14</a:t>
            </a:fld>
            <a:endParaRPr lang="en-US"/>
          </a:p>
        </p:txBody>
      </p:sp>
    </p:spTree>
    <p:extLst>
      <p:ext uri="{BB962C8B-B14F-4D97-AF65-F5344CB8AC3E}">
        <p14:creationId xmlns:p14="http://schemas.microsoft.com/office/powerpoint/2010/main" val="2697399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15</a:t>
            </a:fld>
            <a:endParaRPr lang="en-US"/>
          </a:p>
        </p:txBody>
      </p:sp>
    </p:spTree>
    <p:extLst>
      <p:ext uri="{BB962C8B-B14F-4D97-AF65-F5344CB8AC3E}">
        <p14:creationId xmlns:p14="http://schemas.microsoft.com/office/powerpoint/2010/main" val="613878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16</a:t>
            </a:fld>
            <a:endParaRPr lang="en-US"/>
          </a:p>
        </p:txBody>
      </p:sp>
    </p:spTree>
    <p:extLst>
      <p:ext uri="{BB962C8B-B14F-4D97-AF65-F5344CB8AC3E}">
        <p14:creationId xmlns:p14="http://schemas.microsoft.com/office/powerpoint/2010/main" val="2522800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17</a:t>
            </a:fld>
            <a:endParaRPr lang="en-US"/>
          </a:p>
        </p:txBody>
      </p:sp>
    </p:spTree>
    <p:extLst>
      <p:ext uri="{BB962C8B-B14F-4D97-AF65-F5344CB8AC3E}">
        <p14:creationId xmlns:p14="http://schemas.microsoft.com/office/powerpoint/2010/main" val="3822058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18</a:t>
            </a:fld>
            <a:endParaRPr lang="en-US"/>
          </a:p>
        </p:txBody>
      </p:sp>
    </p:spTree>
    <p:extLst>
      <p:ext uri="{BB962C8B-B14F-4D97-AF65-F5344CB8AC3E}">
        <p14:creationId xmlns:p14="http://schemas.microsoft.com/office/powerpoint/2010/main" val="1329946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C39A47-6009-47E4-AE01-409B13FD6643}" type="slidenum">
              <a:rPr lang="en-US" smtClean="0"/>
              <a:t>19</a:t>
            </a:fld>
            <a:endParaRPr lang="en-US"/>
          </a:p>
        </p:txBody>
      </p:sp>
    </p:spTree>
    <p:extLst>
      <p:ext uri="{BB962C8B-B14F-4D97-AF65-F5344CB8AC3E}">
        <p14:creationId xmlns:p14="http://schemas.microsoft.com/office/powerpoint/2010/main" val="3278468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2</a:t>
            </a:fld>
            <a:endParaRPr lang="en-US"/>
          </a:p>
        </p:txBody>
      </p:sp>
    </p:spTree>
    <p:extLst>
      <p:ext uri="{BB962C8B-B14F-4D97-AF65-F5344CB8AC3E}">
        <p14:creationId xmlns:p14="http://schemas.microsoft.com/office/powerpoint/2010/main" val="1375212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20</a:t>
            </a:fld>
            <a:endParaRPr lang="en-US"/>
          </a:p>
        </p:txBody>
      </p:sp>
    </p:spTree>
    <p:extLst>
      <p:ext uri="{BB962C8B-B14F-4D97-AF65-F5344CB8AC3E}">
        <p14:creationId xmlns:p14="http://schemas.microsoft.com/office/powerpoint/2010/main" val="1474434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21</a:t>
            </a:fld>
            <a:endParaRPr lang="en-US"/>
          </a:p>
        </p:txBody>
      </p:sp>
    </p:spTree>
    <p:extLst>
      <p:ext uri="{BB962C8B-B14F-4D97-AF65-F5344CB8AC3E}">
        <p14:creationId xmlns:p14="http://schemas.microsoft.com/office/powerpoint/2010/main" val="2729515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22</a:t>
            </a:fld>
            <a:endParaRPr lang="en-US"/>
          </a:p>
        </p:txBody>
      </p:sp>
    </p:spTree>
    <p:extLst>
      <p:ext uri="{BB962C8B-B14F-4D97-AF65-F5344CB8AC3E}">
        <p14:creationId xmlns:p14="http://schemas.microsoft.com/office/powerpoint/2010/main" val="3084597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23</a:t>
            </a:fld>
            <a:endParaRPr lang="en-US"/>
          </a:p>
        </p:txBody>
      </p:sp>
    </p:spTree>
    <p:extLst>
      <p:ext uri="{BB962C8B-B14F-4D97-AF65-F5344CB8AC3E}">
        <p14:creationId xmlns:p14="http://schemas.microsoft.com/office/powerpoint/2010/main" val="1617914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24</a:t>
            </a:fld>
            <a:endParaRPr lang="en-US"/>
          </a:p>
        </p:txBody>
      </p:sp>
    </p:spTree>
    <p:extLst>
      <p:ext uri="{BB962C8B-B14F-4D97-AF65-F5344CB8AC3E}">
        <p14:creationId xmlns:p14="http://schemas.microsoft.com/office/powerpoint/2010/main" val="2904627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25</a:t>
            </a:fld>
            <a:endParaRPr lang="en-US"/>
          </a:p>
        </p:txBody>
      </p:sp>
    </p:spTree>
    <p:extLst>
      <p:ext uri="{BB962C8B-B14F-4D97-AF65-F5344CB8AC3E}">
        <p14:creationId xmlns:p14="http://schemas.microsoft.com/office/powerpoint/2010/main" val="4049992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26</a:t>
            </a:fld>
            <a:endParaRPr lang="en-US"/>
          </a:p>
        </p:txBody>
      </p:sp>
    </p:spTree>
    <p:extLst>
      <p:ext uri="{BB962C8B-B14F-4D97-AF65-F5344CB8AC3E}">
        <p14:creationId xmlns:p14="http://schemas.microsoft.com/office/powerpoint/2010/main" val="1522586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27</a:t>
            </a:fld>
            <a:endParaRPr lang="en-US"/>
          </a:p>
        </p:txBody>
      </p:sp>
    </p:spTree>
    <p:extLst>
      <p:ext uri="{BB962C8B-B14F-4D97-AF65-F5344CB8AC3E}">
        <p14:creationId xmlns:p14="http://schemas.microsoft.com/office/powerpoint/2010/main" val="1269893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28</a:t>
            </a:fld>
            <a:endParaRPr lang="en-US"/>
          </a:p>
        </p:txBody>
      </p:sp>
    </p:spTree>
    <p:extLst>
      <p:ext uri="{BB962C8B-B14F-4D97-AF65-F5344CB8AC3E}">
        <p14:creationId xmlns:p14="http://schemas.microsoft.com/office/powerpoint/2010/main" val="3924391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29</a:t>
            </a:fld>
            <a:endParaRPr lang="en-US"/>
          </a:p>
        </p:txBody>
      </p:sp>
    </p:spTree>
    <p:extLst>
      <p:ext uri="{BB962C8B-B14F-4D97-AF65-F5344CB8AC3E}">
        <p14:creationId xmlns:p14="http://schemas.microsoft.com/office/powerpoint/2010/main" val="4130129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3</a:t>
            </a:fld>
            <a:endParaRPr lang="en-US"/>
          </a:p>
        </p:txBody>
      </p:sp>
    </p:spTree>
    <p:extLst>
      <p:ext uri="{BB962C8B-B14F-4D97-AF65-F5344CB8AC3E}">
        <p14:creationId xmlns:p14="http://schemas.microsoft.com/office/powerpoint/2010/main" val="231507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30</a:t>
            </a:fld>
            <a:endParaRPr lang="en-US"/>
          </a:p>
        </p:txBody>
      </p:sp>
    </p:spTree>
    <p:extLst>
      <p:ext uri="{BB962C8B-B14F-4D97-AF65-F5344CB8AC3E}">
        <p14:creationId xmlns:p14="http://schemas.microsoft.com/office/powerpoint/2010/main" val="3807975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31</a:t>
            </a:fld>
            <a:endParaRPr lang="en-US"/>
          </a:p>
        </p:txBody>
      </p:sp>
    </p:spTree>
    <p:extLst>
      <p:ext uri="{BB962C8B-B14F-4D97-AF65-F5344CB8AC3E}">
        <p14:creationId xmlns:p14="http://schemas.microsoft.com/office/powerpoint/2010/main" val="1534517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4</a:t>
            </a:fld>
            <a:endParaRPr lang="en-US"/>
          </a:p>
        </p:txBody>
      </p:sp>
    </p:spTree>
    <p:extLst>
      <p:ext uri="{BB962C8B-B14F-4D97-AF65-F5344CB8AC3E}">
        <p14:creationId xmlns:p14="http://schemas.microsoft.com/office/powerpoint/2010/main" val="2808356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5</a:t>
            </a:fld>
            <a:endParaRPr lang="en-US"/>
          </a:p>
        </p:txBody>
      </p:sp>
    </p:spTree>
    <p:extLst>
      <p:ext uri="{BB962C8B-B14F-4D97-AF65-F5344CB8AC3E}">
        <p14:creationId xmlns:p14="http://schemas.microsoft.com/office/powerpoint/2010/main" val="3476390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we’ve talked about what involvement is and ways to get involved, let’s talk about where to find the information. Encourage students to scan the QR code, take a picture of the slide, or go to the website. Give them time to do that. Switch to Redbird Life on a web browser. Show the organizations tab and the events tab. You can ask students if they have a category of RSOs they’re interested in, then go to that category to show the room some of the RSOs that fit under that category.</a:t>
            </a:r>
          </a:p>
        </p:txBody>
      </p:sp>
      <p:sp>
        <p:nvSpPr>
          <p:cNvPr id="4" name="Slide Number Placeholder 3"/>
          <p:cNvSpPr>
            <a:spLocks noGrp="1"/>
          </p:cNvSpPr>
          <p:nvPr>
            <p:ph type="sldNum" sz="quarter" idx="5"/>
          </p:nvPr>
        </p:nvSpPr>
        <p:spPr/>
        <p:txBody>
          <a:bodyPr/>
          <a:lstStyle/>
          <a:p>
            <a:fld id="{67C39A47-6009-47E4-AE01-409B13FD6643}" type="slidenum">
              <a:rPr lang="en-US" smtClean="0"/>
              <a:t>6</a:t>
            </a:fld>
            <a:endParaRPr lang="en-US"/>
          </a:p>
        </p:txBody>
      </p:sp>
    </p:spTree>
    <p:extLst>
      <p:ext uri="{BB962C8B-B14F-4D97-AF65-F5344CB8AC3E}">
        <p14:creationId xmlns:p14="http://schemas.microsoft.com/office/powerpoint/2010/main" val="2924584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we’ve talked about what involvement is and ways to get involved, let’s talk about where to find the information. Encourage students to scan the QR code, take a picture of the slide, or go to the website. Give them time to do that. Switch to Redbird Life on a web browser. Show the organizations tab and the events tab. You can ask students if they have a category of RSOs they’re interested in, then go to that category to show the room some of the RSOs that fit under that category.</a:t>
            </a:r>
          </a:p>
        </p:txBody>
      </p:sp>
      <p:sp>
        <p:nvSpPr>
          <p:cNvPr id="4" name="Slide Number Placeholder 3"/>
          <p:cNvSpPr>
            <a:spLocks noGrp="1"/>
          </p:cNvSpPr>
          <p:nvPr>
            <p:ph type="sldNum" sz="quarter" idx="5"/>
          </p:nvPr>
        </p:nvSpPr>
        <p:spPr/>
        <p:txBody>
          <a:bodyPr/>
          <a:lstStyle/>
          <a:p>
            <a:fld id="{67C39A47-6009-47E4-AE01-409B13FD6643}" type="slidenum">
              <a:rPr lang="en-US" smtClean="0"/>
              <a:t>7</a:t>
            </a:fld>
            <a:endParaRPr lang="en-US"/>
          </a:p>
        </p:txBody>
      </p:sp>
    </p:spTree>
    <p:extLst>
      <p:ext uri="{BB962C8B-B14F-4D97-AF65-F5344CB8AC3E}">
        <p14:creationId xmlns:p14="http://schemas.microsoft.com/office/powerpoint/2010/main" val="2800414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8</a:t>
            </a:fld>
            <a:endParaRPr lang="en-US"/>
          </a:p>
        </p:txBody>
      </p:sp>
    </p:spTree>
    <p:extLst>
      <p:ext uri="{BB962C8B-B14F-4D97-AF65-F5344CB8AC3E}">
        <p14:creationId xmlns:p14="http://schemas.microsoft.com/office/powerpoint/2010/main" val="1110521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0E234-39DE-466C-AAC3-14E8961E6BEC}" type="slidenum">
              <a:rPr lang="en-US" smtClean="0"/>
              <a:t>9</a:t>
            </a:fld>
            <a:endParaRPr lang="en-US"/>
          </a:p>
        </p:txBody>
      </p:sp>
    </p:spTree>
    <p:extLst>
      <p:ext uri="{BB962C8B-B14F-4D97-AF65-F5344CB8AC3E}">
        <p14:creationId xmlns:p14="http://schemas.microsoft.com/office/powerpoint/2010/main" val="13826835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909561" y="4314328"/>
            <a:ext cx="2910840" cy="374642"/>
          </a:xfrm>
        </p:spPr>
        <p:txBody>
          <a:bodyPr/>
          <a:lstStyle/>
          <a:p>
            <a:fld id="{1D8BD707-D9CF-40AE-B4C6-C98DA3205C09}" type="datetimeFigureOut">
              <a:rPr lang="en-US" smtClean="0"/>
              <a:t>9/27/2023</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33011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45038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1D8BD707-D9CF-40AE-B4C6-C98DA3205C09}" type="datetimeFigureOut">
              <a:rPr lang="en-US" smtClean="0"/>
              <a:t>9/27/2023</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21188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1D8BD707-D9CF-40AE-B4C6-C98DA3205C09}" type="datetimeFigureOut">
              <a:rPr lang="en-US" smtClean="0"/>
              <a:t>9/27/2023</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B6F15528-21DE-4FAA-801E-634DDDAF4B2B}"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100339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1D8BD707-D9CF-40AE-B4C6-C98DA3205C09}" type="datetimeFigureOut">
              <a:rPr lang="en-US" smtClean="0"/>
              <a:t>9/27/2023</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91974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t>9/27/2023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71349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t>9/27/2023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70498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85711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1D8BD707-D9CF-40AE-B4C6-C98DA3205C09}" type="datetimeFigureOut">
              <a:rPr lang="en-US" smtClean="0"/>
              <a:t>9/27/2023</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482707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99198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1D8BD707-D9CF-40AE-B4C6-C98DA3205C09}" type="datetimeFigureOut">
              <a:rPr lang="en-US" smtClean="0"/>
              <a:t>9/27/2023</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83133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628840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9/27/2023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22522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9/27/2023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6034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87485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486296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35431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D8BD707-D9CF-40AE-B4C6-C98DA3205C09}" type="datetimeFigureOut">
              <a:rPr lang="en-US" smtClean="0"/>
              <a:t>9/27/2023</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193893966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deanofstudents.illinoisstate.edu/involvement/organizations/resource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hyperlink" Target="https://bonestudentcenter.illinoisstate.edu/schedulin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eanofstudents.illinoisstate.edu/conduct/cod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ilstu-advocate.symplicity.com/public_report/index.php/pid67331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mailto:StudentOrgs@IllinoisState.edu" TargetMode="External"/><Relationship Id="rId4" Type="http://schemas.openxmlformats.org/officeDocument/2006/relationships/hyperlink" Target="https://deanofstudents.illinoisstate.edu/involvement/organization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8.jpe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deanofstudents.illinoisstate.edu/involvement/organizations/event-planning/" TargetMode="External"/><Relationship Id="rId4" Type="http://schemas.openxmlformats.org/officeDocument/2006/relationships/hyperlink" Target="https://deanofstudents.illinoisstate.edu/involvement/organizations/polici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C00000"/>
          </a:solidFill>
        </p:spPr>
        <p:txBody>
          <a:bodyPr wrap="square" lIns="0" tIns="0" rIns="0" bIns="0" rtlCol="0"/>
          <a:lstStyle/>
          <a:p>
            <a:endParaRPr/>
          </a:p>
        </p:txBody>
      </p:sp>
      <p:sp>
        <p:nvSpPr>
          <p:cNvPr id="3" name="object 3"/>
          <p:cNvSpPr txBox="1"/>
          <p:nvPr/>
        </p:nvSpPr>
        <p:spPr>
          <a:xfrm>
            <a:off x="4462526" y="3998214"/>
            <a:ext cx="4200525" cy="2617383"/>
          </a:xfrm>
          <a:prstGeom prst="rect">
            <a:avLst/>
          </a:prstGeom>
        </p:spPr>
        <p:txBody>
          <a:bodyPr vert="horz" wrap="square" lIns="0" tIns="13970" rIns="0" bIns="0" rtlCol="0">
            <a:spAutoFit/>
          </a:bodyPr>
          <a:lstStyle/>
          <a:p>
            <a:pPr marL="15875" algn="ctr">
              <a:lnSpc>
                <a:spcPts val="6845"/>
              </a:lnSpc>
              <a:spcBef>
                <a:spcPts val="110"/>
              </a:spcBef>
            </a:pPr>
            <a:r>
              <a:rPr sz="6000">
                <a:solidFill>
                  <a:srgbClr val="FFFFFF"/>
                </a:solidFill>
                <a:latin typeface="Century Gothic"/>
                <a:cs typeface="Century Gothic"/>
              </a:rPr>
              <a:t>RSO</a:t>
            </a:r>
            <a:endParaRPr sz="6000">
              <a:latin typeface="Century Gothic"/>
              <a:cs typeface="Century Gothic"/>
            </a:endParaRPr>
          </a:p>
          <a:p>
            <a:pPr marL="12700" marR="5080" algn="ctr">
              <a:lnSpc>
                <a:spcPts val="6490"/>
              </a:lnSpc>
              <a:spcBef>
                <a:spcPts val="450"/>
              </a:spcBef>
            </a:pPr>
            <a:r>
              <a:rPr sz="6000">
                <a:solidFill>
                  <a:srgbClr val="FFFFFF"/>
                </a:solidFill>
                <a:latin typeface="Century Gothic"/>
                <a:cs typeface="Century Gothic"/>
              </a:rPr>
              <a:t>O</a:t>
            </a:r>
            <a:r>
              <a:rPr sz="6000" spc="10">
                <a:solidFill>
                  <a:srgbClr val="FFFFFF"/>
                </a:solidFill>
                <a:latin typeface="Century Gothic"/>
                <a:cs typeface="Century Gothic"/>
              </a:rPr>
              <a:t>r</a:t>
            </a:r>
            <a:r>
              <a:rPr sz="6000" spc="70">
                <a:solidFill>
                  <a:srgbClr val="FFFFFF"/>
                </a:solidFill>
                <a:latin typeface="Century Gothic"/>
                <a:cs typeface="Century Gothic"/>
              </a:rPr>
              <a:t>i</a:t>
            </a:r>
            <a:r>
              <a:rPr sz="6000">
                <a:solidFill>
                  <a:srgbClr val="FFFFFF"/>
                </a:solidFill>
                <a:latin typeface="Century Gothic"/>
                <a:cs typeface="Century Gothic"/>
              </a:rPr>
              <a:t>e</a:t>
            </a:r>
            <a:r>
              <a:rPr sz="6000" spc="30">
                <a:solidFill>
                  <a:srgbClr val="FFFFFF"/>
                </a:solidFill>
                <a:latin typeface="Century Gothic"/>
                <a:cs typeface="Century Gothic"/>
              </a:rPr>
              <a:t>n</a:t>
            </a:r>
            <a:r>
              <a:rPr sz="6000" spc="-40">
                <a:solidFill>
                  <a:srgbClr val="FFFFFF"/>
                </a:solidFill>
                <a:latin typeface="Century Gothic"/>
                <a:cs typeface="Century Gothic"/>
              </a:rPr>
              <a:t>t</a:t>
            </a:r>
            <a:r>
              <a:rPr sz="6000" spc="-15">
                <a:solidFill>
                  <a:srgbClr val="FFFFFF"/>
                </a:solidFill>
                <a:latin typeface="Century Gothic"/>
                <a:cs typeface="Century Gothic"/>
              </a:rPr>
              <a:t>a</a:t>
            </a:r>
            <a:r>
              <a:rPr sz="6000" spc="-40">
                <a:solidFill>
                  <a:srgbClr val="FFFFFF"/>
                </a:solidFill>
                <a:latin typeface="Century Gothic"/>
                <a:cs typeface="Century Gothic"/>
              </a:rPr>
              <a:t>t</a:t>
            </a:r>
            <a:r>
              <a:rPr sz="6000" spc="70">
                <a:solidFill>
                  <a:srgbClr val="FFFFFF"/>
                </a:solidFill>
                <a:latin typeface="Century Gothic"/>
                <a:cs typeface="Century Gothic"/>
              </a:rPr>
              <a:t>i</a:t>
            </a:r>
            <a:r>
              <a:rPr sz="6000">
                <a:solidFill>
                  <a:srgbClr val="FFFFFF"/>
                </a:solidFill>
                <a:latin typeface="Century Gothic"/>
                <a:cs typeface="Century Gothic"/>
              </a:rPr>
              <a:t>on  </a:t>
            </a:r>
            <a:r>
              <a:rPr lang="en-US" sz="6000" spc="30">
                <a:solidFill>
                  <a:srgbClr val="FFFFFF"/>
                </a:solidFill>
                <a:latin typeface="Century Gothic"/>
                <a:cs typeface="Century Gothic"/>
              </a:rPr>
              <a:t>2023-2024</a:t>
            </a:r>
            <a:endParaRPr sz="6000">
              <a:latin typeface="Century Gothic"/>
              <a:cs typeface="Century Gothic"/>
            </a:endParaRPr>
          </a:p>
        </p:txBody>
      </p:sp>
      <p:grpSp>
        <p:nvGrpSpPr>
          <p:cNvPr id="4" name="object 4"/>
          <p:cNvGrpSpPr/>
          <p:nvPr/>
        </p:nvGrpSpPr>
        <p:grpSpPr>
          <a:xfrm>
            <a:off x="0" y="0"/>
            <a:ext cx="8544559" cy="6858000"/>
            <a:chOff x="0" y="0"/>
            <a:chExt cx="8544559" cy="6858000"/>
          </a:xfrm>
        </p:grpSpPr>
        <p:sp>
          <p:nvSpPr>
            <p:cNvPr id="5" name="object 5"/>
            <p:cNvSpPr/>
            <p:nvPr/>
          </p:nvSpPr>
          <p:spPr>
            <a:xfrm>
              <a:off x="0" y="0"/>
              <a:ext cx="5323840" cy="6858000"/>
            </a:xfrm>
            <a:custGeom>
              <a:avLst/>
              <a:gdLst/>
              <a:ahLst/>
              <a:cxnLst/>
              <a:rect l="l" t="t" r="r" b="b"/>
              <a:pathLst>
                <a:path w="5323840" h="6858000">
                  <a:moveTo>
                    <a:pt x="3728720" y="5213350"/>
                  </a:moveTo>
                  <a:lnTo>
                    <a:pt x="3728339" y="5165141"/>
                  </a:lnTo>
                  <a:lnTo>
                    <a:pt x="3727246" y="5117109"/>
                  </a:lnTo>
                  <a:lnTo>
                    <a:pt x="3725418" y="5069268"/>
                  </a:lnTo>
                  <a:lnTo>
                    <a:pt x="3722865" y="5021605"/>
                  </a:lnTo>
                  <a:lnTo>
                    <a:pt x="3719588" y="4974133"/>
                  </a:lnTo>
                  <a:lnTo>
                    <a:pt x="3715613" y="4926876"/>
                  </a:lnTo>
                  <a:lnTo>
                    <a:pt x="3710927" y="4879810"/>
                  </a:lnTo>
                  <a:lnTo>
                    <a:pt x="3705542" y="4832959"/>
                  </a:lnTo>
                  <a:lnTo>
                    <a:pt x="3699446" y="4786312"/>
                  </a:lnTo>
                  <a:lnTo>
                    <a:pt x="3692677" y="4739906"/>
                  </a:lnTo>
                  <a:lnTo>
                    <a:pt x="3685222" y="4693717"/>
                  </a:lnTo>
                  <a:lnTo>
                    <a:pt x="3677081" y="4647755"/>
                  </a:lnTo>
                  <a:lnTo>
                    <a:pt x="3668268" y="4602023"/>
                  </a:lnTo>
                  <a:lnTo>
                    <a:pt x="3658781" y="4556544"/>
                  </a:lnTo>
                  <a:lnTo>
                    <a:pt x="3648633" y="4511319"/>
                  </a:lnTo>
                  <a:lnTo>
                    <a:pt x="3637826" y="4466336"/>
                  </a:lnTo>
                  <a:lnTo>
                    <a:pt x="3626370" y="4421606"/>
                  </a:lnTo>
                  <a:lnTo>
                    <a:pt x="3614267" y="4377144"/>
                  </a:lnTo>
                  <a:lnTo>
                    <a:pt x="3601516" y="4332960"/>
                  </a:lnTo>
                  <a:lnTo>
                    <a:pt x="3588131" y="4289044"/>
                  </a:lnTo>
                  <a:lnTo>
                    <a:pt x="3574110" y="4245407"/>
                  </a:lnTo>
                  <a:lnTo>
                    <a:pt x="3559467" y="4202049"/>
                  </a:lnTo>
                  <a:lnTo>
                    <a:pt x="3544201" y="4158983"/>
                  </a:lnTo>
                  <a:lnTo>
                    <a:pt x="3528314" y="4116222"/>
                  </a:lnTo>
                  <a:lnTo>
                    <a:pt x="3511829" y="4073753"/>
                  </a:lnTo>
                  <a:lnTo>
                    <a:pt x="3494735" y="4031589"/>
                  </a:lnTo>
                  <a:lnTo>
                    <a:pt x="3477031" y="3989743"/>
                  </a:lnTo>
                  <a:lnTo>
                    <a:pt x="3458743" y="3948214"/>
                  </a:lnTo>
                  <a:lnTo>
                    <a:pt x="3439871" y="3907002"/>
                  </a:lnTo>
                  <a:lnTo>
                    <a:pt x="3420402" y="3866121"/>
                  </a:lnTo>
                  <a:lnTo>
                    <a:pt x="3400361" y="3825570"/>
                  </a:lnTo>
                  <a:lnTo>
                    <a:pt x="3379749" y="3785349"/>
                  </a:lnTo>
                  <a:lnTo>
                    <a:pt x="3358565" y="3745484"/>
                  </a:lnTo>
                  <a:lnTo>
                    <a:pt x="3336823" y="3705961"/>
                  </a:lnTo>
                  <a:lnTo>
                    <a:pt x="3314522" y="3666794"/>
                  </a:lnTo>
                  <a:lnTo>
                    <a:pt x="3291675" y="3627996"/>
                  </a:lnTo>
                  <a:lnTo>
                    <a:pt x="3268268" y="3589553"/>
                  </a:lnTo>
                  <a:lnTo>
                    <a:pt x="3244329" y="3551478"/>
                  </a:lnTo>
                  <a:lnTo>
                    <a:pt x="3219856" y="3513785"/>
                  </a:lnTo>
                  <a:lnTo>
                    <a:pt x="3194850" y="3476472"/>
                  </a:lnTo>
                  <a:lnTo>
                    <a:pt x="3169323" y="3439541"/>
                  </a:lnTo>
                  <a:lnTo>
                    <a:pt x="3143275" y="3403003"/>
                  </a:lnTo>
                  <a:lnTo>
                    <a:pt x="3116707" y="3366859"/>
                  </a:lnTo>
                  <a:lnTo>
                    <a:pt x="3089630" y="3331121"/>
                  </a:lnTo>
                  <a:lnTo>
                    <a:pt x="3062059" y="3295789"/>
                  </a:lnTo>
                  <a:lnTo>
                    <a:pt x="3033979" y="3260877"/>
                  </a:lnTo>
                  <a:lnTo>
                    <a:pt x="3005417" y="3226384"/>
                  </a:lnTo>
                  <a:lnTo>
                    <a:pt x="2976359" y="3192297"/>
                  </a:lnTo>
                  <a:lnTo>
                    <a:pt x="2946819" y="3158655"/>
                  </a:lnTo>
                  <a:lnTo>
                    <a:pt x="2916809" y="3125444"/>
                  </a:lnTo>
                  <a:lnTo>
                    <a:pt x="2886316" y="3092666"/>
                  </a:lnTo>
                  <a:lnTo>
                    <a:pt x="2855366" y="3060344"/>
                  </a:lnTo>
                  <a:lnTo>
                    <a:pt x="2823959" y="3028467"/>
                  </a:lnTo>
                  <a:lnTo>
                    <a:pt x="2792082" y="2997047"/>
                  </a:lnTo>
                  <a:lnTo>
                    <a:pt x="2759773" y="2966085"/>
                  </a:lnTo>
                  <a:lnTo>
                    <a:pt x="2727007" y="2935592"/>
                  </a:lnTo>
                  <a:lnTo>
                    <a:pt x="2693797" y="2905556"/>
                  </a:lnTo>
                  <a:lnTo>
                    <a:pt x="2660167" y="2876016"/>
                  </a:lnTo>
                  <a:lnTo>
                    <a:pt x="2626093" y="2846959"/>
                  </a:lnTo>
                  <a:lnTo>
                    <a:pt x="2591612" y="2818371"/>
                  </a:lnTo>
                  <a:lnTo>
                    <a:pt x="2556700" y="2790291"/>
                  </a:lnTo>
                  <a:lnTo>
                    <a:pt x="2521381" y="2762707"/>
                  </a:lnTo>
                  <a:lnTo>
                    <a:pt x="2485656" y="2735630"/>
                  </a:lnTo>
                  <a:lnTo>
                    <a:pt x="2449525" y="2709049"/>
                  </a:lnTo>
                  <a:lnTo>
                    <a:pt x="2413000" y="2683002"/>
                  </a:lnTo>
                  <a:lnTo>
                    <a:pt x="2376081" y="2657462"/>
                  </a:lnTo>
                  <a:lnTo>
                    <a:pt x="2338781" y="2632443"/>
                  </a:lnTo>
                  <a:lnTo>
                    <a:pt x="2301087" y="2607970"/>
                  </a:lnTo>
                  <a:lnTo>
                    <a:pt x="2263038" y="2584018"/>
                  </a:lnTo>
                  <a:lnTo>
                    <a:pt x="2224608" y="2560612"/>
                  </a:lnTo>
                  <a:lnTo>
                    <a:pt x="2185809" y="2537752"/>
                  </a:lnTo>
                  <a:lnTo>
                    <a:pt x="2146655" y="2515451"/>
                  </a:lnTo>
                  <a:lnTo>
                    <a:pt x="2107146" y="2493695"/>
                  </a:lnTo>
                  <a:lnTo>
                    <a:pt x="2067293" y="2472512"/>
                  </a:lnTo>
                  <a:lnTo>
                    <a:pt x="2027085" y="2451887"/>
                  </a:lnTo>
                  <a:lnTo>
                    <a:pt x="1986546" y="2431846"/>
                  </a:lnTo>
                  <a:lnTo>
                    <a:pt x="1945678" y="2412377"/>
                  </a:lnTo>
                  <a:lnTo>
                    <a:pt x="1904479" y="2393492"/>
                  </a:lnTo>
                  <a:lnTo>
                    <a:pt x="1862963" y="2375192"/>
                  </a:lnTo>
                  <a:lnTo>
                    <a:pt x="1821129" y="2357488"/>
                  </a:lnTo>
                  <a:lnTo>
                    <a:pt x="1778977" y="2340394"/>
                  </a:lnTo>
                  <a:lnTo>
                    <a:pt x="1736521" y="2323896"/>
                  </a:lnTo>
                  <a:lnTo>
                    <a:pt x="1693773" y="2308009"/>
                  </a:lnTo>
                  <a:lnTo>
                    <a:pt x="1650720" y="2292743"/>
                  </a:lnTo>
                  <a:lnTo>
                    <a:pt x="1607375" y="2278088"/>
                  </a:lnTo>
                  <a:lnTo>
                    <a:pt x="1563751" y="2264067"/>
                  </a:lnTo>
                  <a:lnTo>
                    <a:pt x="1519847" y="2250681"/>
                  </a:lnTo>
                  <a:lnTo>
                    <a:pt x="1475676" y="2237930"/>
                  </a:lnTo>
                  <a:lnTo>
                    <a:pt x="1431226" y="2225814"/>
                  </a:lnTo>
                  <a:lnTo>
                    <a:pt x="1386522" y="2214359"/>
                  </a:lnTo>
                  <a:lnTo>
                    <a:pt x="1341551" y="2203551"/>
                  </a:lnTo>
                  <a:lnTo>
                    <a:pt x="1296327" y="2193404"/>
                  </a:lnTo>
                  <a:lnTo>
                    <a:pt x="1250861" y="2183917"/>
                  </a:lnTo>
                  <a:lnTo>
                    <a:pt x="1205153" y="2175091"/>
                  </a:lnTo>
                  <a:lnTo>
                    <a:pt x="1159217" y="2166950"/>
                  </a:lnTo>
                  <a:lnTo>
                    <a:pt x="1113040" y="2159495"/>
                  </a:lnTo>
                  <a:lnTo>
                    <a:pt x="1066634" y="2152713"/>
                  </a:lnTo>
                  <a:lnTo>
                    <a:pt x="1020013" y="2146630"/>
                  </a:lnTo>
                  <a:lnTo>
                    <a:pt x="973175" y="2141245"/>
                  </a:lnTo>
                  <a:lnTo>
                    <a:pt x="926122" y="2136546"/>
                  </a:lnTo>
                  <a:lnTo>
                    <a:pt x="878878" y="2132571"/>
                  </a:lnTo>
                  <a:lnTo>
                    <a:pt x="831418" y="2129294"/>
                  </a:lnTo>
                  <a:lnTo>
                    <a:pt x="783780" y="2126742"/>
                  </a:lnTo>
                  <a:lnTo>
                    <a:pt x="735939" y="2124913"/>
                  </a:lnTo>
                  <a:lnTo>
                    <a:pt x="687920" y="2123821"/>
                  </a:lnTo>
                  <a:lnTo>
                    <a:pt x="639737" y="2123440"/>
                  </a:lnTo>
                  <a:lnTo>
                    <a:pt x="586524" y="2123897"/>
                  </a:lnTo>
                  <a:lnTo>
                    <a:pt x="533527" y="2125230"/>
                  </a:lnTo>
                  <a:lnTo>
                    <a:pt x="480771" y="2127466"/>
                  </a:lnTo>
                  <a:lnTo>
                    <a:pt x="428231" y="2130564"/>
                  </a:lnTo>
                  <a:lnTo>
                    <a:pt x="375945" y="2134539"/>
                  </a:lnTo>
                  <a:lnTo>
                    <a:pt x="323888" y="2139378"/>
                  </a:lnTo>
                  <a:lnTo>
                    <a:pt x="272097" y="2145080"/>
                  </a:lnTo>
                  <a:lnTo>
                    <a:pt x="220560" y="2151634"/>
                  </a:lnTo>
                  <a:lnTo>
                    <a:pt x="169303" y="2159025"/>
                  </a:lnTo>
                  <a:lnTo>
                    <a:pt x="118313" y="2167255"/>
                  </a:lnTo>
                  <a:lnTo>
                    <a:pt x="67602" y="2176310"/>
                  </a:lnTo>
                  <a:lnTo>
                    <a:pt x="17183" y="2186178"/>
                  </a:lnTo>
                  <a:lnTo>
                    <a:pt x="0" y="2190623"/>
                  </a:lnTo>
                  <a:lnTo>
                    <a:pt x="0" y="6858000"/>
                  </a:lnTo>
                  <a:lnTo>
                    <a:pt x="3251441" y="6858000"/>
                  </a:lnTo>
                  <a:lnTo>
                    <a:pt x="3355848" y="6686131"/>
                  </a:lnTo>
                  <a:lnTo>
                    <a:pt x="3378543" y="6643573"/>
                  </a:lnTo>
                  <a:lnTo>
                    <a:pt x="3400590" y="6600609"/>
                  </a:lnTo>
                  <a:lnTo>
                    <a:pt x="3421977" y="6557264"/>
                  </a:lnTo>
                  <a:lnTo>
                    <a:pt x="3442716" y="6513538"/>
                  </a:lnTo>
                  <a:lnTo>
                    <a:pt x="3462782" y="6469443"/>
                  </a:lnTo>
                  <a:lnTo>
                    <a:pt x="3482162" y="6424981"/>
                  </a:lnTo>
                  <a:lnTo>
                    <a:pt x="3500869" y="6380150"/>
                  </a:lnTo>
                  <a:lnTo>
                    <a:pt x="3518890" y="6334976"/>
                  </a:lnTo>
                  <a:lnTo>
                    <a:pt x="3536226" y="6289446"/>
                  </a:lnTo>
                  <a:lnTo>
                    <a:pt x="3552850" y="6243586"/>
                  </a:lnTo>
                  <a:lnTo>
                    <a:pt x="3568763" y="6197384"/>
                  </a:lnTo>
                  <a:lnTo>
                    <a:pt x="3583978" y="6150864"/>
                  </a:lnTo>
                  <a:lnTo>
                    <a:pt x="3598456" y="6104013"/>
                  </a:lnTo>
                  <a:lnTo>
                    <a:pt x="3612223" y="6056858"/>
                  </a:lnTo>
                  <a:lnTo>
                    <a:pt x="3625240" y="6009386"/>
                  </a:lnTo>
                  <a:lnTo>
                    <a:pt x="3637534" y="5961608"/>
                  </a:lnTo>
                  <a:lnTo>
                    <a:pt x="3649065" y="5913552"/>
                  </a:lnTo>
                  <a:lnTo>
                    <a:pt x="3659860" y="5865203"/>
                  </a:lnTo>
                  <a:lnTo>
                    <a:pt x="3669893" y="5816562"/>
                  </a:lnTo>
                  <a:lnTo>
                    <a:pt x="3679152" y="5767654"/>
                  </a:lnTo>
                  <a:lnTo>
                    <a:pt x="3687648" y="5718480"/>
                  </a:lnTo>
                  <a:lnTo>
                    <a:pt x="3695357" y="5669038"/>
                  </a:lnTo>
                  <a:lnTo>
                    <a:pt x="3702291" y="5619343"/>
                  </a:lnTo>
                  <a:lnTo>
                    <a:pt x="3708438" y="5569394"/>
                  </a:lnTo>
                  <a:lnTo>
                    <a:pt x="3713772" y="5519204"/>
                  </a:lnTo>
                  <a:lnTo>
                    <a:pt x="3718318" y="5468785"/>
                  </a:lnTo>
                  <a:lnTo>
                    <a:pt x="3722039" y="5418125"/>
                  </a:lnTo>
                  <a:lnTo>
                    <a:pt x="3724948" y="5367261"/>
                  </a:lnTo>
                  <a:lnTo>
                    <a:pt x="3727031" y="5316169"/>
                  </a:lnTo>
                  <a:lnTo>
                    <a:pt x="3728288" y="5264861"/>
                  </a:lnTo>
                  <a:lnTo>
                    <a:pt x="3728720" y="5213350"/>
                  </a:lnTo>
                  <a:close/>
                </a:path>
                <a:path w="5323840" h="6858000">
                  <a:moveTo>
                    <a:pt x="5323840" y="331978"/>
                  </a:moveTo>
                  <a:lnTo>
                    <a:pt x="5323141" y="277368"/>
                  </a:lnTo>
                  <a:lnTo>
                    <a:pt x="5321084" y="223062"/>
                  </a:lnTo>
                  <a:lnTo>
                    <a:pt x="5317668" y="169125"/>
                  </a:lnTo>
                  <a:lnTo>
                    <a:pt x="5312918" y="115570"/>
                  </a:lnTo>
                  <a:lnTo>
                    <a:pt x="5295138" y="0"/>
                  </a:lnTo>
                  <a:lnTo>
                    <a:pt x="1105623" y="0"/>
                  </a:lnTo>
                  <a:lnTo>
                    <a:pt x="1087920" y="115570"/>
                  </a:lnTo>
                  <a:lnTo>
                    <a:pt x="1083144" y="169125"/>
                  </a:lnTo>
                  <a:lnTo>
                    <a:pt x="1079715" y="223062"/>
                  </a:lnTo>
                  <a:lnTo>
                    <a:pt x="1077645" y="277368"/>
                  </a:lnTo>
                  <a:lnTo>
                    <a:pt x="1076960" y="331978"/>
                  </a:lnTo>
                  <a:lnTo>
                    <a:pt x="1077480" y="379895"/>
                  </a:lnTo>
                  <a:lnTo>
                    <a:pt x="1079080" y="427545"/>
                  </a:lnTo>
                  <a:lnTo>
                    <a:pt x="1081722" y="474929"/>
                  </a:lnTo>
                  <a:lnTo>
                    <a:pt x="1085392" y="522020"/>
                  </a:lnTo>
                  <a:lnTo>
                    <a:pt x="1090104" y="568820"/>
                  </a:lnTo>
                  <a:lnTo>
                    <a:pt x="1095819" y="615315"/>
                  </a:lnTo>
                  <a:lnTo>
                    <a:pt x="1102537" y="661504"/>
                  </a:lnTo>
                  <a:lnTo>
                    <a:pt x="1110246" y="707351"/>
                  </a:lnTo>
                  <a:lnTo>
                    <a:pt x="1118946" y="752868"/>
                  </a:lnTo>
                  <a:lnTo>
                    <a:pt x="1128598" y="798029"/>
                  </a:lnTo>
                  <a:lnTo>
                    <a:pt x="1139215" y="842835"/>
                  </a:lnTo>
                  <a:lnTo>
                    <a:pt x="1150785" y="887272"/>
                  </a:lnTo>
                  <a:lnTo>
                    <a:pt x="1163294" y="931316"/>
                  </a:lnTo>
                  <a:lnTo>
                    <a:pt x="1176718" y="974966"/>
                  </a:lnTo>
                  <a:lnTo>
                    <a:pt x="1191056" y="1018222"/>
                  </a:lnTo>
                  <a:lnTo>
                    <a:pt x="1206296" y="1061046"/>
                  </a:lnTo>
                  <a:lnTo>
                    <a:pt x="1222425" y="1103452"/>
                  </a:lnTo>
                  <a:lnTo>
                    <a:pt x="1239443" y="1145413"/>
                  </a:lnTo>
                  <a:lnTo>
                    <a:pt x="1257312" y="1186929"/>
                  </a:lnTo>
                  <a:lnTo>
                    <a:pt x="1276057" y="1227975"/>
                  </a:lnTo>
                  <a:lnTo>
                    <a:pt x="1295641" y="1268552"/>
                  </a:lnTo>
                  <a:lnTo>
                    <a:pt x="1316050" y="1308646"/>
                  </a:lnTo>
                  <a:lnTo>
                    <a:pt x="1337297" y="1348232"/>
                  </a:lnTo>
                  <a:lnTo>
                    <a:pt x="1359344" y="1387322"/>
                  </a:lnTo>
                  <a:lnTo>
                    <a:pt x="1382191" y="1425892"/>
                  </a:lnTo>
                  <a:lnTo>
                    <a:pt x="1405839" y="1463941"/>
                  </a:lnTo>
                  <a:lnTo>
                    <a:pt x="1430248" y="1501444"/>
                  </a:lnTo>
                  <a:lnTo>
                    <a:pt x="1455445" y="1538389"/>
                  </a:lnTo>
                  <a:lnTo>
                    <a:pt x="1481378" y="1574774"/>
                  </a:lnTo>
                  <a:lnTo>
                    <a:pt x="1508074" y="1610588"/>
                  </a:lnTo>
                  <a:lnTo>
                    <a:pt x="1535493" y="1645818"/>
                  </a:lnTo>
                  <a:lnTo>
                    <a:pt x="1563636" y="1680451"/>
                  </a:lnTo>
                  <a:lnTo>
                    <a:pt x="1592491" y="1714474"/>
                  </a:lnTo>
                  <a:lnTo>
                    <a:pt x="1622031" y="1747888"/>
                  </a:lnTo>
                  <a:lnTo>
                    <a:pt x="1652282" y="1780654"/>
                  </a:lnTo>
                  <a:lnTo>
                    <a:pt x="1683194" y="1812798"/>
                  </a:lnTo>
                  <a:lnTo>
                    <a:pt x="1714779" y="1844268"/>
                  </a:lnTo>
                  <a:lnTo>
                    <a:pt x="1747012" y="1875091"/>
                  </a:lnTo>
                  <a:lnTo>
                    <a:pt x="1779892" y="1905241"/>
                  </a:lnTo>
                  <a:lnTo>
                    <a:pt x="1813407" y="1934692"/>
                  </a:lnTo>
                  <a:lnTo>
                    <a:pt x="1847545" y="1963458"/>
                  </a:lnTo>
                  <a:lnTo>
                    <a:pt x="1882292" y="1991499"/>
                  </a:lnTo>
                  <a:lnTo>
                    <a:pt x="1917636" y="2018830"/>
                  </a:lnTo>
                  <a:lnTo>
                    <a:pt x="1953564" y="2045436"/>
                  </a:lnTo>
                  <a:lnTo>
                    <a:pt x="1990064" y="2071293"/>
                  </a:lnTo>
                  <a:lnTo>
                    <a:pt x="2027135" y="2096401"/>
                  </a:lnTo>
                  <a:lnTo>
                    <a:pt x="2064753" y="2120735"/>
                  </a:lnTo>
                  <a:lnTo>
                    <a:pt x="2102929" y="2144306"/>
                  </a:lnTo>
                  <a:lnTo>
                    <a:pt x="2141626" y="2167090"/>
                  </a:lnTo>
                  <a:lnTo>
                    <a:pt x="2180831" y="2189061"/>
                  </a:lnTo>
                  <a:lnTo>
                    <a:pt x="2220557" y="2210231"/>
                  </a:lnTo>
                  <a:lnTo>
                    <a:pt x="2260777" y="2230590"/>
                  </a:lnTo>
                  <a:lnTo>
                    <a:pt x="2301494" y="2250109"/>
                  </a:lnTo>
                  <a:lnTo>
                    <a:pt x="2342680" y="2268778"/>
                  </a:lnTo>
                  <a:lnTo>
                    <a:pt x="2384323" y="2286597"/>
                  </a:lnTo>
                  <a:lnTo>
                    <a:pt x="2426424" y="2303564"/>
                  </a:lnTo>
                  <a:lnTo>
                    <a:pt x="2468956" y="2319642"/>
                  </a:lnTo>
                  <a:lnTo>
                    <a:pt x="2511933" y="2334831"/>
                  </a:lnTo>
                  <a:lnTo>
                    <a:pt x="2555316" y="2349119"/>
                  </a:lnTo>
                  <a:lnTo>
                    <a:pt x="2599105" y="2362504"/>
                  </a:lnTo>
                  <a:lnTo>
                    <a:pt x="2643301" y="2374963"/>
                  </a:lnTo>
                  <a:lnTo>
                    <a:pt x="2687878" y="2386495"/>
                  </a:lnTo>
                  <a:lnTo>
                    <a:pt x="2732824" y="2397087"/>
                  </a:lnTo>
                  <a:lnTo>
                    <a:pt x="2778137" y="2406713"/>
                  </a:lnTo>
                  <a:lnTo>
                    <a:pt x="2823794" y="2415375"/>
                  </a:lnTo>
                  <a:lnTo>
                    <a:pt x="2869806" y="2423071"/>
                  </a:lnTo>
                  <a:lnTo>
                    <a:pt x="2916136" y="2429764"/>
                  </a:lnTo>
                  <a:lnTo>
                    <a:pt x="2962783" y="2435466"/>
                  </a:lnTo>
                  <a:lnTo>
                    <a:pt x="3009735" y="2440152"/>
                  </a:lnTo>
                  <a:lnTo>
                    <a:pt x="3056991" y="2443810"/>
                  </a:lnTo>
                  <a:lnTo>
                    <a:pt x="3104515" y="2446451"/>
                  </a:lnTo>
                  <a:lnTo>
                    <a:pt x="3152330" y="2448039"/>
                  </a:lnTo>
                  <a:lnTo>
                    <a:pt x="3200400" y="2448560"/>
                  </a:lnTo>
                  <a:lnTo>
                    <a:pt x="3248456" y="2448039"/>
                  </a:lnTo>
                  <a:lnTo>
                    <a:pt x="3296272" y="2446451"/>
                  </a:lnTo>
                  <a:lnTo>
                    <a:pt x="3343795" y="2443810"/>
                  </a:lnTo>
                  <a:lnTo>
                    <a:pt x="3391052" y="2440152"/>
                  </a:lnTo>
                  <a:lnTo>
                    <a:pt x="3438004" y="2435466"/>
                  </a:lnTo>
                  <a:lnTo>
                    <a:pt x="3484651" y="2429764"/>
                  </a:lnTo>
                  <a:lnTo>
                    <a:pt x="3530981" y="2423071"/>
                  </a:lnTo>
                  <a:lnTo>
                    <a:pt x="3576993" y="2415375"/>
                  </a:lnTo>
                  <a:lnTo>
                    <a:pt x="3622649" y="2406713"/>
                  </a:lnTo>
                  <a:lnTo>
                    <a:pt x="3667963" y="2397087"/>
                  </a:lnTo>
                  <a:lnTo>
                    <a:pt x="3712908" y="2386495"/>
                  </a:lnTo>
                  <a:lnTo>
                    <a:pt x="3757485" y="2374963"/>
                  </a:lnTo>
                  <a:lnTo>
                    <a:pt x="3801681" y="2362504"/>
                  </a:lnTo>
                  <a:lnTo>
                    <a:pt x="3845471" y="2349119"/>
                  </a:lnTo>
                  <a:lnTo>
                    <a:pt x="3888854" y="2334831"/>
                  </a:lnTo>
                  <a:lnTo>
                    <a:pt x="3931831" y="2319642"/>
                  </a:lnTo>
                  <a:lnTo>
                    <a:pt x="3974363" y="2303564"/>
                  </a:lnTo>
                  <a:lnTo>
                    <a:pt x="4016464" y="2286597"/>
                  </a:lnTo>
                  <a:lnTo>
                    <a:pt x="4058107" y="2268778"/>
                  </a:lnTo>
                  <a:lnTo>
                    <a:pt x="4099293" y="2250109"/>
                  </a:lnTo>
                  <a:lnTo>
                    <a:pt x="4140009" y="2230590"/>
                  </a:lnTo>
                  <a:lnTo>
                    <a:pt x="4180230" y="2210231"/>
                  </a:lnTo>
                  <a:lnTo>
                    <a:pt x="4219956" y="2189061"/>
                  </a:lnTo>
                  <a:lnTo>
                    <a:pt x="4259161" y="2167090"/>
                  </a:lnTo>
                  <a:lnTo>
                    <a:pt x="4297858" y="2144306"/>
                  </a:lnTo>
                  <a:lnTo>
                    <a:pt x="4336034" y="2120735"/>
                  </a:lnTo>
                  <a:lnTo>
                    <a:pt x="4373651" y="2096401"/>
                  </a:lnTo>
                  <a:lnTo>
                    <a:pt x="4410722" y="2071293"/>
                  </a:lnTo>
                  <a:lnTo>
                    <a:pt x="4447222" y="2045436"/>
                  </a:lnTo>
                  <a:lnTo>
                    <a:pt x="4483151" y="2018830"/>
                  </a:lnTo>
                  <a:lnTo>
                    <a:pt x="4518495" y="1991499"/>
                  </a:lnTo>
                  <a:lnTo>
                    <a:pt x="4553242" y="1963458"/>
                  </a:lnTo>
                  <a:lnTo>
                    <a:pt x="4587379" y="1934692"/>
                  </a:lnTo>
                  <a:lnTo>
                    <a:pt x="4620895" y="1905241"/>
                  </a:lnTo>
                  <a:lnTo>
                    <a:pt x="4653775" y="1875091"/>
                  </a:lnTo>
                  <a:lnTo>
                    <a:pt x="4686008" y="1844268"/>
                  </a:lnTo>
                  <a:lnTo>
                    <a:pt x="4717593" y="1812798"/>
                  </a:lnTo>
                  <a:lnTo>
                    <a:pt x="4748504" y="1780654"/>
                  </a:lnTo>
                  <a:lnTo>
                    <a:pt x="4778756" y="1747888"/>
                  </a:lnTo>
                  <a:lnTo>
                    <a:pt x="4808296" y="1714474"/>
                  </a:lnTo>
                  <a:lnTo>
                    <a:pt x="4837150" y="1680451"/>
                  </a:lnTo>
                  <a:lnTo>
                    <a:pt x="4865294" y="1645818"/>
                  </a:lnTo>
                  <a:lnTo>
                    <a:pt x="4892713" y="1610588"/>
                  </a:lnTo>
                  <a:lnTo>
                    <a:pt x="4919408" y="1574774"/>
                  </a:lnTo>
                  <a:lnTo>
                    <a:pt x="4945342" y="1538389"/>
                  </a:lnTo>
                  <a:lnTo>
                    <a:pt x="4970538" y="1501444"/>
                  </a:lnTo>
                  <a:lnTo>
                    <a:pt x="4994948" y="1463941"/>
                  </a:lnTo>
                  <a:lnTo>
                    <a:pt x="5018595" y="1425892"/>
                  </a:lnTo>
                  <a:lnTo>
                    <a:pt x="5041443" y="1387322"/>
                  </a:lnTo>
                  <a:lnTo>
                    <a:pt x="5063490" y="1348232"/>
                  </a:lnTo>
                  <a:lnTo>
                    <a:pt x="5084737" y="1308646"/>
                  </a:lnTo>
                  <a:lnTo>
                    <a:pt x="5105146" y="1268552"/>
                  </a:lnTo>
                  <a:lnTo>
                    <a:pt x="5124729" y="1227975"/>
                  </a:lnTo>
                  <a:lnTo>
                    <a:pt x="5143474" y="1186929"/>
                  </a:lnTo>
                  <a:lnTo>
                    <a:pt x="5161343" y="1145413"/>
                  </a:lnTo>
                  <a:lnTo>
                    <a:pt x="5178361" y="1103452"/>
                  </a:lnTo>
                  <a:lnTo>
                    <a:pt x="5194490" y="1061046"/>
                  </a:lnTo>
                  <a:lnTo>
                    <a:pt x="5209730" y="1018222"/>
                  </a:lnTo>
                  <a:lnTo>
                    <a:pt x="5224069" y="974966"/>
                  </a:lnTo>
                  <a:lnTo>
                    <a:pt x="5237492" y="931316"/>
                  </a:lnTo>
                  <a:lnTo>
                    <a:pt x="5250002" y="887272"/>
                  </a:lnTo>
                  <a:lnTo>
                    <a:pt x="5261572" y="842835"/>
                  </a:lnTo>
                  <a:lnTo>
                    <a:pt x="5272189" y="798029"/>
                  </a:lnTo>
                  <a:lnTo>
                    <a:pt x="5281841" y="752868"/>
                  </a:lnTo>
                  <a:lnTo>
                    <a:pt x="5290540" y="707351"/>
                  </a:lnTo>
                  <a:lnTo>
                    <a:pt x="5298249" y="661504"/>
                  </a:lnTo>
                  <a:lnTo>
                    <a:pt x="5304968" y="615315"/>
                  </a:lnTo>
                  <a:lnTo>
                    <a:pt x="5310683" y="568820"/>
                  </a:lnTo>
                  <a:lnTo>
                    <a:pt x="5315394" y="522020"/>
                  </a:lnTo>
                  <a:lnTo>
                    <a:pt x="5319065" y="474929"/>
                  </a:lnTo>
                  <a:lnTo>
                    <a:pt x="5321706" y="427545"/>
                  </a:lnTo>
                  <a:lnTo>
                    <a:pt x="5323306" y="379895"/>
                  </a:lnTo>
                  <a:lnTo>
                    <a:pt x="5323840" y="331978"/>
                  </a:lnTo>
                  <a:close/>
                </a:path>
              </a:pathLst>
            </a:custGeom>
            <a:solidFill>
              <a:srgbClr val="FFFFFF">
                <a:alpha val="79998"/>
              </a:srgbClr>
            </a:solidFill>
          </p:spPr>
          <p:txBody>
            <a:bodyPr wrap="square" lIns="0" tIns="0" rIns="0" bIns="0" rtlCol="0"/>
            <a:lstStyle/>
            <a:p>
              <a:endParaRPr/>
            </a:p>
          </p:txBody>
        </p:sp>
        <p:sp>
          <p:nvSpPr>
            <p:cNvPr id="6" name="object 6"/>
            <p:cNvSpPr/>
            <p:nvPr/>
          </p:nvSpPr>
          <p:spPr>
            <a:xfrm>
              <a:off x="1249680" y="0"/>
              <a:ext cx="3911600" cy="22860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0" y="2286034"/>
              <a:ext cx="3566159" cy="4571873"/>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5364479" y="558800"/>
              <a:ext cx="3180080" cy="3180080"/>
            </a:xfrm>
            <a:custGeom>
              <a:avLst/>
              <a:gdLst/>
              <a:ahLst/>
              <a:cxnLst/>
              <a:rect l="l" t="t" r="r" b="b"/>
              <a:pathLst>
                <a:path w="3180079" h="3180079">
                  <a:moveTo>
                    <a:pt x="1590040" y="0"/>
                  </a:moveTo>
                  <a:lnTo>
                    <a:pt x="1541425" y="728"/>
                  </a:lnTo>
                  <a:lnTo>
                    <a:pt x="1493174" y="2901"/>
                  </a:lnTo>
                  <a:lnTo>
                    <a:pt x="1445306" y="6497"/>
                  </a:lnTo>
                  <a:lnTo>
                    <a:pt x="1397843" y="11495"/>
                  </a:lnTo>
                  <a:lnTo>
                    <a:pt x="1350806" y="17875"/>
                  </a:lnTo>
                  <a:lnTo>
                    <a:pt x="1304215" y="25616"/>
                  </a:lnTo>
                  <a:lnTo>
                    <a:pt x="1258090" y="34696"/>
                  </a:lnTo>
                  <a:lnTo>
                    <a:pt x="1212454" y="45096"/>
                  </a:lnTo>
                  <a:lnTo>
                    <a:pt x="1167326" y="56794"/>
                  </a:lnTo>
                  <a:lnTo>
                    <a:pt x="1122728" y="69769"/>
                  </a:lnTo>
                  <a:lnTo>
                    <a:pt x="1078680" y="84002"/>
                  </a:lnTo>
                  <a:lnTo>
                    <a:pt x="1035203" y="99471"/>
                  </a:lnTo>
                  <a:lnTo>
                    <a:pt x="992317" y="116155"/>
                  </a:lnTo>
                  <a:lnTo>
                    <a:pt x="950044" y="134033"/>
                  </a:lnTo>
                  <a:lnTo>
                    <a:pt x="908405" y="153085"/>
                  </a:lnTo>
                  <a:lnTo>
                    <a:pt x="867419" y="173290"/>
                  </a:lnTo>
                  <a:lnTo>
                    <a:pt x="827109" y="194627"/>
                  </a:lnTo>
                  <a:lnTo>
                    <a:pt x="787494" y="217075"/>
                  </a:lnTo>
                  <a:lnTo>
                    <a:pt x="748595" y="240614"/>
                  </a:lnTo>
                  <a:lnTo>
                    <a:pt x="710434" y="265223"/>
                  </a:lnTo>
                  <a:lnTo>
                    <a:pt x="673030" y="290881"/>
                  </a:lnTo>
                  <a:lnTo>
                    <a:pt x="636406" y="317567"/>
                  </a:lnTo>
                  <a:lnTo>
                    <a:pt x="600581" y="345260"/>
                  </a:lnTo>
                  <a:lnTo>
                    <a:pt x="565576" y="373940"/>
                  </a:lnTo>
                  <a:lnTo>
                    <a:pt x="531413" y="403586"/>
                  </a:lnTo>
                  <a:lnTo>
                    <a:pt x="498111" y="434177"/>
                  </a:lnTo>
                  <a:lnTo>
                    <a:pt x="465693" y="465693"/>
                  </a:lnTo>
                  <a:lnTo>
                    <a:pt x="434177" y="498111"/>
                  </a:lnTo>
                  <a:lnTo>
                    <a:pt x="403586" y="531413"/>
                  </a:lnTo>
                  <a:lnTo>
                    <a:pt x="373940" y="565576"/>
                  </a:lnTo>
                  <a:lnTo>
                    <a:pt x="345260" y="600581"/>
                  </a:lnTo>
                  <a:lnTo>
                    <a:pt x="317567" y="636406"/>
                  </a:lnTo>
                  <a:lnTo>
                    <a:pt x="290881" y="673030"/>
                  </a:lnTo>
                  <a:lnTo>
                    <a:pt x="265223" y="710434"/>
                  </a:lnTo>
                  <a:lnTo>
                    <a:pt x="240614" y="748595"/>
                  </a:lnTo>
                  <a:lnTo>
                    <a:pt x="217075" y="787494"/>
                  </a:lnTo>
                  <a:lnTo>
                    <a:pt x="194627" y="827109"/>
                  </a:lnTo>
                  <a:lnTo>
                    <a:pt x="173290" y="867419"/>
                  </a:lnTo>
                  <a:lnTo>
                    <a:pt x="153085" y="908405"/>
                  </a:lnTo>
                  <a:lnTo>
                    <a:pt x="134033" y="950044"/>
                  </a:lnTo>
                  <a:lnTo>
                    <a:pt x="116155" y="992317"/>
                  </a:lnTo>
                  <a:lnTo>
                    <a:pt x="99471" y="1035203"/>
                  </a:lnTo>
                  <a:lnTo>
                    <a:pt x="84002" y="1078680"/>
                  </a:lnTo>
                  <a:lnTo>
                    <a:pt x="69769" y="1122728"/>
                  </a:lnTo>
                  <a:lnTo>
                    <a:pt x="56794" y="1167326"/>
                  </a:lnTo>
                  <a:lnTo>
                    <a:pt x="45096" y="1212454"/>
                  </a:lnTo>
                  <a:lnTo>
                    <a:pt x="34696" y="1258090"/>
                  </a:lnTo>
                  <a:lnTo>
                    <a:pt x="25616" y="1304215"/>
                  </a:lnTo>
                  <a:lnTo>
                    <a:pt x="17875" y="1350806"/>
                  </a:lnTo>
                  <a:lnTo>
                    <a:pt x="11495" y="1397843"/>
                  </a:lnTo>
                  <a:lnTo>
                    <a:pt x="6497" y="1445306"/>
                  </a:lnTo>
                  <a:lnTo>
                    <a:pt x="2901" y="1493174"/>
                  </a:lnTo>
                  <a:lnTo>
                    <a:pt x="728" y="1541425"/>
                  </a:lnTo>
                  <a:lnTo>
                    <a:pt x="0" y="1590039"/>
                  </a:lnTo>
                  <a:lnTo>
                    <a:pt x="728" y="1638654"/>
                  </a:lnTo>
                  <a:lnTo>
                    <a:pt x="2901" y="1686905"/>
                  </a:lnTo>
                  <a:lnTo>
                    <a:pt x="6497" y="1734773"/>
                  </a:lnTo>
                  <a:lnTo>
                    <a:pt x="11495" y="1782236"/>
                  </a:lnTo>
                  <a:lnTo>
                    <a:pt x="17875" y="1829273"/>
                  </a:lnTo>
                  <a:lnTo>
                    <a:pt x="25616" y="1875864"/>
                  </a:lnTo>
                  <a:lnTo>
                    <a:pt x="34696" y="1921989"/>
                  </a:lnTo>
                  <a:lnTo>
                    <a:pt x="45096" y="1967625"/>
                  </a:lnTo>
                  <a:lnTo>
                    <a:pt x="56794" y="2012753"/>
                  </a:lnTo>
                  <a:lnTo>
                    <a:pt x="69769" y="2057351"/>
                  </a:lnTo>
                  <a:lnTo>
                    <a:pt x="84002" y="2101399"/>
                  </a:lnTo>
                  <a:lnTo>
                    <a:pt x="99471" y="2144876"/>
                  </a:lnTo>
                  <a:lnTo>
                    <a:pt x="116155" y="2187762"/>
                  </a:lnTo>
                  <a:lnTo>
                    <a:pt x="134033" y="2230035"/>
                  </a:lnTo>
                  <a:lnTo>
                    <a:pt x="153085" y="2271674"/>
                  </a:lnTo>
                  <a:lnTo>
                    <a:pt x="173290" y="2312660"/>
                  </a:lnTo>
                  <a:lnTo>
                    <a:pt x="194627" y="2352970"/>
                  </a:lnTo>
                  <a:lnTo>
                    <a:pt x="217075" y="2392585"/>
                  </a:lnTo>
                  <a:lnTo>
                    <a:pt x="240614" y="2431484"/>
                  </a:lnTo>
                  <a:lnTo>
                    <a:pt x="265223" y="2469645"/>
                  </a:lnTo>
                  <a:lnTo>
                    <a:pt x="290881" y="2507049"/>
                  </a:lnTo>
                  <a:lnTo>
                    <a:pt x="317567" y="2543673"/>
                  </a:lnTo>
                  <a:lnTo>
                    <a:pt x="345260" y="2579498"/>
                  </a:lnTo>
                  <a:lnTo>
                    <a:pt x="373940" y="2614503"/>
                  </a:lnTo>
                  <a:lnTo>
                    <a:pt x="403586" y="2648666"/>
                  </a:lnTo>
                  <a:lnTo>
                    <a:pt x="434177" y="2681968"/>
                  </a:lnTo>
                  <a:lnTo>
                    <a:pt x="465693" y="2714386"/>
                  </a:lnTo>
                  <a:lnTo>
                    <a:pt x="498111" y="2745902"/>
                  </a:lnTo>
                  <a:lnTo>
                    <a:pt x="531413" y="2776493"/>
                  </a:lnTo>
                  <a:lnTo>
                    <a:pt x="565576" y="2806139"/>
                  </a:lnTo>
                  <a:lnTo>
                    <a:pt x="600581" y="2834819"/>
                  </a:lnTo>
                  <a:lnTo>
                    <a:pt x="636406" y="2862512"/>
                  </a:lnTo>
                  <a:lnTo>
                    <a:pt x="673030" y="2889198"/>
                  </a:lnTo>
                  <a:lnTo>
                    <a:pt x="710434" y="2914856"/>
                  </a:lnTo>
                  <a:lnTo>
                    <a:pt x="748595" y="2939465"/>
                  </a:lnTo>
                  <a:lnTo>
                    <a:pt x="787494" y="2963004"/>
                  </a:lnTo>
                  <a:lnTo>
                    <a:pt x="827109" y="2985452"/>
                  </a:lnTo>
                  <a:lnTo>
                    <a:pt x="867419" y="3006789"/>
                  </a:lnTo>
                  <a:lnTo>
                    <a:pt x="908405" y="3026994"/>
                  </a:lnTo>
                  <a:lnTo>
                    <a:pt x="950044" y="3046046"/>
                  </a:lnTo>
                  <a:lnTo>
                    <a:pt x="992317" y="3063924"/>
                  </a:lnTo>
                  <a:lnTo>
                    <a:pt x="1035203" y="3080608"/>
                  </a:lnTo>
                  <a:lnTo>
                    <a:pt x="1078680" y="3096077"/>
                  </a:lnTo>
                  <a:lnTo>
                    <a:pt x="1122728" y="3110310"/>
                  </a:lnTo>
                  <a:lnTo>
                    <a:pt x="1167326" y="3123285"/>
                  </a:lnTo>
                  <a:lnTo>
                    <a:pt x="1212454" y="3134983"/>
                  </a:lnTo>
                  <a:lnTo>
                    <a:pt x="1258090" y="3145383"/>
                  </a:lnTo>
                  <a:lnTo>
                    <a:pt x="1304215" y="3154463"/>
                  </a:lnTo>
                  <a:lnTo>
                    <a:pt x="1350806" y="3162204"/>
                  </a:lnTo>
                  <a:lnTo>
                    <a:pt x="1397843" y="3168584"/>
                  </a:lnTo>
                  <a:lnTo>
                    <a:pt x="1445306" y="3173582"/>
                  </a:lnTo>
                  <a:lnTo>
                    <a:pt x="1493174" y="3177178"/>
                  </a:lnTo>
                  <a:lnTo>
                    <a:pt x="1541425" y="3179351"/>
                  </a:lnTo>
                  <a:lnTo>
                    <a:pt x="1590040" y="3180080"/>
                  </a:lnTo>
                  <a:lnTo>
                    <a:pt x="1638654" y="3179351"/>
                  </a:lnTo>
                  <a:lnTo>
                    <a:pt x="1686905" y="3177178"/>
                  </a:lnTo>
                  <a:lnTo>
                    <a:pt x="1734773" y="3173582"/>
                  </a:lnTo>
                  <a:lnTo>
                    <a:pt x="1782236" y="3168584"/>
                  </a:lnTo>
                  <a:lnTo>
                    <a:pt x="1829273" y="3162204"/>
                  </a:lnTo>
                  <a:lnTo>
                    <a:pt x="1875864" y="3154463"/>
                  </a:lnTo>
                  <a:lnTo>
                    <a:pt x="1921989" y="3145383"/>
                  </a:lnTo>
                  <a:lnTo>
                    <a:pt x="1967625" y="3134983"/>
                  </a:lnTo>
                  <a:lnTo>
                    <a:pt x="2012753" y="3123285"/>
                  </a:lnTo>
                  <a:lnTo>
                    <a:pt x="2057351" y="3110310"/>
                  </a:lnTo>
                  <a:lnTo>
                    <a:pt x="2101399" y="3096077"/>
                  </a:lnTo>
                  <a:lnTo>
                    <a:pt x="2144876" y="3080608"/>
                  </a:lnTo>
                  <a:lnTo>
                    <a:pt x="2187762" y="3063924"/>
                  </a:lnTo>
                  <a:lnTo>
                    <a:pt x="2230035" y="3046046"/>
                  </a:lnTo>
                  <a:lnTo>
                    <a:pt x="2271674" y="3026994"/>
                  </a:lnTo>
                  <a:lnTo>
                    <a:pt x="2312660" y="3006789"/>
                  </a:lnTo>
                  <a:lnTo>
                    <a:pt x="2352970" y="2985452"/>
                  </a:lnTo>
                  <a:lnTo>
                    <a:pt x="2392585" y="2963004"/>
                  </a:lnTo>
                  <a:lnTo>
                    <a:pt x="2431484" y="2939465"/>
                  </a:lnTo>
                  <a:lnTo>
                    <a:pt x="2469645" y="2914856"/>
                  </a:lnTo>
                  <a:lnTo>
                    <a:pt x="2507049" y="2889198"/>
                  </a:lnTo>
                  <a:lnTo>
                    <a:pt x="2543673" y="2862512"/>
                  </a:lnTo>
                  <a:lnTo>
                    <a:pt x="2579498" y="2834819"/>
                  </a:lnTo>
                  <a:lnTo>
                    <a:pt x="2614503" y="2806139"/>
                  </a:lnTo>
                  <a:lnTo>
                    <a:pt x="2648666" y="2776493"/>
                  </a:lnTo>
                  <a:lnTo>
                    <a:pt x="2681968" y="2745902"/>
                  </a:lnTo>
                  <a:lnTo>
                    <a:pt x="2714386" y="2714386"/>
                  </a:lnTo>
                  <a:lnTo>
                    <a:pt x="2745902" y="2681968"/>
                  </a:lnTo>
                  <a:lnTo>
                    <a:pt x="2776493" y="2648666"/>
                  </a:lnTo>
                  <a:lnTo>
                    <a:pt x="2806139" y="2614503"/>
                  </a:lnTo>
                  <a:lnTo>
                    <a:pt x="2834819" y="2579498"/>
                  </a:lnTo>
                  <a:lnTo>
                    <a:pt x="2862512" y="2543673"/>
                  </a:lnTo>
                  <a:lnTo>
                    <a:pt x="2889198" y="2507049"/>
                  </a:lnTo>
                  <a:lnTo>
                    <a:pt x="2914856" y="2469645"/>
                  </a:lnTo>
                  <a:lnTo>
                    <a:pt x="2939465" y="2431484"/>
                  </a:lnTo>
                  <a:lnTo>
                    <a:pt x="2963004" y="2392585"/>
                  </a:lnTo>
                  <a:lnTo>
                    <a:pt x="2985452" y="2352970"/>
                  </a:lnTo>
                  <a:lnTo>
                    <a:pt x="3006789" y="2312660"/>
                  </a:lnTo>
                  <a:lnTo>
                    <a:pt x="3026994" y="2271674"/>
                  </a:lnTo>
                  <a:lnTo>
                    <a:pt x="3046046" y="2230035"/>
                  </a:lnTo>
                  <a:lnTo>
                    <a:pt x="3063924" y="2187762"/>
                  </a:lnTo>
                  <a:lnTo>
                    <a:pt x="3080608" y="2144876"/>
                  </a:lnTo>
                  <a:lnTo>
                    <a:pt x="3096077" y="2101399"/>
                  </a:lnTo>
                  <a:lnTo>
                    <a:pt x="3110310" y="2057351"/>
                  </a:lnTo>
                  <a:lnTo>
                    <a:pt x="3123285" y="2012753"/>
                  </a:lnTo>
                  <a:lnTo>
                    <a:pt x="3134983" y="1967625"/>
                  </a:lnTo>
                  <a:lnTo>
                    <a:pt x="3145383" y="1921989"/>
                  </a:lnTo>
                  <a:lnTo>
                    <a:pt x="3154463" y="1875864"/>
                  </a:lnTo>
                  <a:lnTo>
                    <a:pt x="3162204" y="1829273"/>
                  </a:lnTo>
                  <a:lnTo>
                    <a:pt x="3168584" y="1782236"/>
                  </a:lnTo>
                  <a:lnTo>
                    <a:pt x="3173582" y="1734773"/>
                  </a:lnTo>
                  <a:lnTo>
                    <a:pt x="3177178" y="1686905"/>
                  </a:lnTo>
                  <a:lnTo>
                    <a:pt x="3179351" y="1638654"/>
                  </a:lnTo>
                  <a:lnTo>
                    <a:pt x="3180079" y="1590039"/>
                  </a:lnTo>
                  <a:lnTo>
                    <a:pt x="3179351" y="1541425"/>
                  </a:lnTo>
                  <a:lnTo>
                    <a:pt x="3177178" y="1493174"/>
                  </a:lnTo>
                  <a:lnTo>
                    <a:pt x="3173582" y="1445306"/>
                  </a:lnTo>
                  <a:lnTo>
                    <a:pt x="3168584" y="1397843"/>
                  </a:lnTo>
                  <a:lnTo>
                    <a:pt x="3162204" y="1350806"/>
                  </a:lnTo>
                  <a:lnTo>
                    <a:pt x="3154463" y="1304215"/>
                  </a:lnTo>
                  <a:lnTo>
                    <a:pt x="3145383" y="1258090"/>
                  </a:lnTo>
                  <a:lnTo>
                    <a:pt x="3134983" y="1212454"/>
                  </a:lnTo>
                  <a:lnTo>
                    <a:pt x="3123285" y="1167326"/>
                  </a:lnTo>
                  <a:lnTo>
                    <a:pt x="3110310" y="1122728"/>
                  </a:lnTo>
                  <a:lnTo>
                    <a:pt x="3096077" y="1078680"/>
                  </a:lnTo>
                  <a:lnTo>
                    <a:pt x="3080608" y="1035203"/>
                  </a:lnTo>
                  <a:lnTo>
                    <a:pt x="3063924" y="992317"/>
                  </a:lnTo>
                  <a:lnTo>
                    <a:pt x="3046046" y="950044"/>
                  </a:lnTo>
                  <a:lnTo>
                    <a:pt x="3026994" y="908405"/>
                  </a:lnTo>
                  <a:lnTo>
                    <a:pt x="3006789" y="867419"/>
                  </a:lnTo>
                  <a:lnTo>
                    <a:pt x="2985452" y="827109"/>
                  </a:lnTo>
                  <a:lnTo>
                    <a:pt x="2963004" y="787494"/>
                  </a:lnTo>
                  <a:lnTo>
                    <a:pt x="2939465" y="748595"/>
                  </a:lnTo>
                  <a:lnTo>
                    <a:pt x="2914856" y="710434"/>
                  </a:lnTo>
                  <a:lnTo>
                    <a:pt x="2889198" y="673030"/>
                  </a:lnTo>
                  <a:lnTo>
                    <a:pt x="2862512" y="636406"/>
                  </a:lnTo>
                  <a:lnTo>
                    <a:pt x="2834819" y="600581"/>
                  </a:lnTo>
                  <a:lnTo>
                    <a:pt x="2806139" y="565576"/>
                  </a:lnTo>
                  <a:lnTo>
                    <a:pt x="2776493" y="531413"/>
                  </a:lnTo>
                  <a:lnTo>
                    <a:pt x="2745902" y="498111"/>
                  </a:lnTo>
                  <a:lnTo>
                    <a:pt x="2714386" y="465693"/>
                  </a:lnTo>
                  <a:lnTo>
                    <a:pt x="2681968" y="434177"/>
                  </a:lnTo>
                  <a:lnTo>
                    <a:pt x="2648666" y="403586"/>
                  </a:lnTo>
                  <a:lnTo>
                    <a:pt x="2614503" y="373940"/>
                  </a:lnTo>
                  <a:lnTo>
                    <a:pt x="2579498" y="345260"/>
                  </a:lnTo>
                  <a:lnTo>
                    <a:pt x="2543673" y="317567"/>
                  </a:lnTo>
                  <a:lnTo>
                    <a:pt x="2507049" y="290881"/>
                  </a:lnTo>
                  <a:lnTo>
                    <a:pt x="2469645" y="265223"/>
                  </a:lnTo>
                  <a:lnTo>
                    <a:pt x="2431484" y="240614"/>
                  </a:lnTo>
                  <a:lnTo>
                    <a:pt x="2392585" y="217075"/>
                  </a:lnTo>
                  <a:lnTo>
                    <a:pt x="2352970" y="194627"/>
                  </a:lnTo>
                  <a:lnTo>
                    <a:pt x="2312660" y="173290"/>
                  </a:lnTo>
                  <a:lnTo>
                    <a:pt x="2271674" y="153085"/>
                  </a:lnTo>
                  <a:lnTo>
                    <a:pt x="2230035" y="134033"/>
                  </a:lnTo>
                  <a:lnTo>
                    <a:pt x="2187762" y="116155"/>
                  </a:lnTo>
                  <a:lnTo>
                    <a:pt x="2144876" y="99471"/>
                  </a:lnTo>
                  <a:lnTo>
                    <a:pt x="2101399" y="84002"/>
                  </a:lnTo>
                  <a:lnTo>
                    <a:pt x="2057351" y="69769"/>
                  </a:lnTo>
                  <a:lnTo>
                    <a:pt x="2012753" y="56794"/>
                  </a:lnTo>
                  <a:lnTo>
                    <a:pt x="1967625" y="45096"/>
                  </a:lnTo>
                  <a:lnTo>
                    <a:pt x="1921989" y="34696"/>
                  </a:lnTo>
                  <a:lnTo>
                    <a:pt x="1875864" y="25616"/>
                  </a:lnTo>
                  <a:lnTo>
                    <a:pt x="1829273" y="17875"/>
                  </a:lnTo>
                  <a:lnTo>
                    <a:pt x="1782236" y="11495"/>
                  </a:lnTo>
                  <a:lnTo>
                    <a:pt x="1734773" y="6497"/>
                  </a:lnTo>
                  <a:lnTo>
                    <a:pt x="1686905" y="2901"/>
                  </a:lnTo>
                  <a:lnTo>
                    <a:pt x="1638654" y="728"/>
                  </a:lnTo>
                  <a:lnTo>
                    <a:pt x="1590040" y="0"/>
                  </a:lnTo>
                  <a:close/>
                </a:path>
              </a:pathLst>
            </a:custGeom>
            <a:solidFill>
              <a:srgbClr val="FFFFFF">
                <a:alpha val="79998"/>
              </a:srgbClr>
            </a:solidFill>
          </p:spPr>
          <p:txBody>
            <a:bodyPr wrap="square" lIns="0" tIns="0" rIns="0" bIns="0" rtlCol="0"/>
            <a:lstStyle/>
            <a:p>
              <a:endParaRPr/>
            </a:p>
          </p:txBody>
        </p:sp>
      </p:grpSp>
      <p:grpSp>
        <p:nvGrpSpPr>
          <p:cNvPr id="10" name="object 10"/>
          <p:cNvGrpSpPr/>
          <p:nvPr/>
        </p:nvGrpSpPr>
        <p:grpSpPr>
          <a:xfrm>
            <a:off x="8747759" y="0"/>
            <a:ext cx="3444240" cy="3545840"/>
            <a:chOff x="8747759" y="0"/>
            <a:chExt cx="3444240" cy="3545840"/>
          </a:xfrm>
        </p:grpSpPr>
        <p:sp>
          <p:nvSpPr>
            <p:cNvPr id="11" name="object 11"/>
            <p:cNvSpPr/>
            <p:nvPr/>
          </p:nvSpPr>
          <p:spPr>
            <a:xfrm>
              <a:off x="8747759" y="0"/>
              <a:ext cx="3444240" cy="3545840"/>
            </a:xfrm>
            <a:custGeom>
              <a:avLst/>
              <a:gdLst/>
              <a:ahLst/>
              <a:cxnLst/>
              <a:rect l="l" t="t" r="r" b="b"/>
              <a:pathLst>
                <a:path w="3444240" h="3545840">
                  <a:moveTo>
                    <a:pt x="3444240" y="0"/>
                  </a:moveTo>
                  <a:lnTo>
                    <a:pt x="115443" y="0"/>
                  </a:lnTo>
                  <a:lnTo>
                    <a:pt x="70866" y="164719"/>
                  </a:lnTo>
                  <a:lnTo>
                    <a:pt x="59733" y="214930"/>
                  </a:lnTo>
                  <a:lnTo>
                    <a:pt x="49521" y="265481"/>
                  </a:lnTo>
                  <a:lnTo>
                    <a:pt x="40237" y="316362"/>
                  </a:lnTo>
                  <a:lnTo>
                    <a:pt x="31891" y="367566"/>
                  </a:lnTo>
                  <a:lnTo>
                    <a:pt x="24492" y="419081"/>
                  </a:lnTo>
                  <a:lnTo>
                    <a:pt x="18049" y="470900"/>
                  </a:lnTo>
                  <a:lnTo>
                    <a:pt x="12573" y="523012"/>
                  </a:lnTo>
                  <a:lnTo>
                    <a:pt x="8071" y="575408"/>
                  </a:lnTo>
                  <a:lnTo>
                    <a:pt x="4554" y="628080"/>
                  </a:lnTo>
                  <a:lnTo>
                    <a:pt x="2030" y="681018"/>
                  </a:lnTo>
                  <a:lnTo>
                    <a:pt x="509" y="734212"/>
                  </a:lnTo>
                  <a:lnTo>
                    <a:pt x="0" y="787653"/>
                  </a:lnTo>
                  <a:lnTo>
                    <a:pt x="419" y="836172"/>
                  </a:lnTo>
                  <a:lnTo>
                    <a:pt x="1672" y="884489"/>
                  </a:lnTo>
                  <a:lnTo>
                    <a:pt x="3752" y="932595"/>
                  </a:lnTo>
                  <a:lnTo>
                    <a:pt x="6652" y="980485"/>
                  </a:lnTo>
                  <a:lnTo>
                    <a:pt x="10366" y="1028152"/>
                  </a:lnTo>
                  <a:lnTo>
                    <a:pt x="14886" y="1075589"/>
                  </a:lnTo>
                  <a:lnTo>
                    <a:pt x="20206" y="1122789"/>
                  </a:lnTo>
                  <a:lnTo>
                    <a:pt x="26318" y="1169745"/>
                  </a:lnTo>
                  <a:lnTo>
                    <a:pt x="33216" y="1216450"/>
                  </a:lnTo>
                  <a:lnTo>
                    <a:pt x="40894" y="1262898"/>
                  </a:lnTo>
                  <a:lnTo>
                    <a:pt x="49343" y="1309082"/>
                  </a:lnTo>
                  <a:lnTo>
                    <a:pt x="58558" y="1354994"/>
                  </a:lnTo>
                  <a:lnTo>
                    <a:pt x="68531" y="1400629"/>
                  </a:lnTo>
                  <a:lnTo>
                    <a:pt x="79256" y="1445978"/>
                  </a:lnTo>
                  <a:lnTo>
                    <a:pt x="90726" y="1491036"/>
                  </a:lnTo>
                  <a:lnTo>
                    <a:pt x="102933" y="1535796"/>
                  </a:lnTo>
                  <a:lnTo>
                    <a:pt x="115872" y="1580250"/>
                  </a:lnTo>
                  <a:lnTo>
                    <a:pt x="129535" y="1624393"/>
                  </a:lnTo>
                  <a:lnTo>
                    <a:pt x="143915" y="1668216"/>
                  </a:lnTo>
                  <a:lnTo>
                    <a:pt x="159005" y="1711713"/>
                  </a:lnTo>
                  <a:lnTo>
                    <a:pt x="174800" y="1754878"/>
                  </a:lnTo>
                  <a:lnTo>
                    <a:pt x="191290" y="1797703"/>
                  </a:lnTo>
                  <a:lnTo>
                    <a:pt x="208471" y="1840182"/>
                  </a:lnTo>
                  <a:lnTo>
                    <a:pt x="226335" y="1882308"/>
                  </a:lnTo>
                  <a:lnTo>
                    <a:pt x="244875" y="1924074"/>
                  </a:lnTo>
                  <a:lnTo>
                    <a:pt x="264085" y="1965473"/>
                  </a:lnTo>
                  <a:lnTo>
                    <a:pt x="283957" y="2006498"/>
                  </a:lnTo>
                  <a:lnTo>
                    <a:pt x="304484" y="2047143"/>
                  </a:lnTo>
                  <a:lnTo>
                    <a:pt x="325661" y="2087400"/>
                  </a:lnTo>
                  <a:lnTo>
                    <a:pt x="347479" y="2127264"/>
                  </a:lnTo>
                  <a:lnTo>
                    <a:pt x="369932" y="2166726"/>
                  </a:lnTo>
                  <a:lnTo>
                    <a:pt x="393014" y="2205781"/>
                  </a:lnTo>
                  <a:lnTo>
                    <a:pt x="416716" y="2244420"/>
                  </a:lnTo>
                  <a:lnTo>
                    <a:pt x="441034" y="2282639"/>
                  </a:lnTo>
                  <a:lnTo>
                    <a:pt x="465959" y="2320429"/>
                  </a:lnTo>
                  <a:lnTo>
                    <a:pt x="491484" y="2357783"/>
                  </a:lnTo>
                  <a:lnTo>
                    <a:pt x="517604" y="2394696"/>
                  </a:lnTo>
                  <a:lnTo>
                    <a:pt x="544311" y="2431160"/>
                  </a:lnTo>
                  <a:lnTo>
                    <a:pt x="571598" y="2467168"/>
                  </a:lnTo>
                  <a:lnTo>
                    <a:pt x="599458" y="2502714"/>
                  </a:lnTo>
                  <a:lnTo>
                    <a:pt x="627885" y="2537790"/>
                  </a:lnTo>
                  <a:lnTo>
                    <a:pt x="656871" y="2572390"/>
                  </a:lnTo>
                  <a:lnTo>
                    <a:pt x="686410" y="2606507"/>
                  </a:lnTo>
                  <a:lnTo>
                    <a:pt x="716495" y="2640134"/>
                  </a:lnTo>
                  <a:lnTo>
                    <a:pt x="747120" y="2673265"/>
                  </a:lnTo>
                  <a:lnTo>
                    <a:pt x="778276" y="2705892"/>
                  </a:lnTo>
                  <a:lnTo>
                    <a:pt x="809958" y="2738008"/>
                  </a:lnTo>
                  <a:lnTo>
                    <a:pt x="842158" y="2769608"/>
                  </a:lnTo>
                  <a:lnTo>
                    <a:pt x="874870" y="2800683"/>
                  </a:lnTo>
                  <a:lnTo>
                    <a:pt x="908087" y="2831227"/>
                  </a:lnTo>
                  <a:lnTo>
                    <a:pt x="941802" y="2861234"/>
                  </a:lnTo>
                  <a:lnTo>
                    <a:pt x="976007" y="2890696"/>
                  </a:lnTo>
                  <a:lnTo>
                    <a:pt x="1010697" y="2919607"/>
                  </a:lnTo>
                  <a:lnTo>
                    <a:pt x="1045865" y="2947960"/>
                  </a:lnTo>
                  <a:lnTo>
                    <a:pt x="1081503" y="2975747"/>
                  </a:lnTo>
                  <a:lnTo>
                    <a:pt x="1117604" y="3002963"/>
                  </a:lnTo>
                  <a:lnTo>
                    <a:pt x="1154162" y="3029599"/>
                  </a:lnTo>
                  <a:lnTo>
                    <a:pt x="1191171" y="3055651"/>
                  </a:lnTo>
                  <a:lnTo>
                    <a:pt x="1228622" y="3081110"/>
                  </a:lnTo>
                  <a:lnTo>
                    <a:pt x="1266510" y="3105969"/>
                  </a:lnTo>
                  <a:lnTo>
                    <a:pt x="1304827" y="3130223"/>
                  </a:lnTo>
                  <a:lnTo>
                    <a:pt x="1343566" y="3153863"/>
                  </a:lnTo>
                  <a:lnTo>
                    <a:pt x="1382721" y="3176884"/>
                  </a:lnTo>
                  <a:lnTo>
                    <a:pt x="1422285" y="3199278"/>
                  </a:lnTo>
                  <a:lnTo>
                    <a:pt x="1462251" y="3221039"/>
                  </a:lnTo>
                  <a:lnTo>
                    <a:pt x="1502612" y="3242160"/>
                  </a:lnTo>
                  <a:lnTo>
                    <a:pt x="1543362" y="3262633"/>
                  </a:lnTo>
                  <a:lnTo>
                    <a:pt x="1584492" y="3282453"/>
                  </a:lnTo>
                  <a:lnTo>
                    <a:pt x="1625998" y="3301612"/>
                  </a:lnTo>
                  <a:lnTo>
                    <a:pt x="1667871" y="3320103"/>
                  </a:lnTo>
                  <a:lnTo>
                    <a:pt x="1710104" y="3337920"/>
                  </a:lnTo>
                  <a:lnTo>
                    <a:pt x="1752692" y="3355055"/>
                  </a:lnTo>
                  <a:lnTo>
                    <a:pt x="1795627" y="3371503"/>
                  </a:lnTo>
                  <a:lnTo>
                    <a:pt x="1838902" y="3387255"/>
                  </a:lnTo>
                  <a:lnTo>
                    <a:pt x="1882510" y="3402306"/>
                  </a:lnTo>
                  <a:lnTo>
                    <a:pt x="1926445" y="3416648"/>
                  </a:lnTo>
                  <a:lnTo>
                    <a:pt x="1970700" y="3430275"/>
                  </a:lnTo>
                  <a:lnTo>
                    <a:pt x="2015267" y="3443179"/>
                  </a:lnTo>
                  <a:lnTo>
                    <a:pt x="2060141" y="3455354"/>
                  </a:lnTo>
                  <a:lnTo>
                    <a:pt x="2105313" y="3466793"/>
                  </a:lnTo>
                  <a:lnTo>
                    <a:pt x="2150778" y="3477490"/>
                  </a:lnTo>
                  <a:lnTo>
                    <a:pt x="2196528" y="3487437"/>
                  </a:lnTo>
                  <a:lnTo>
                    <a:pt x="2242557" y="3496627"/>
                  </a:lnTo>
                  <a:lnTo>
                    <a:pt x="2288858" y="3505054"/>
                  </a:lnTo>
                  <a:lnTo>
                    <a:pt x="2335423" y="3512711"/>
                  </a:lnTo>
                  <a:lnTo>
                    <a:pt x="2382246" y="3519591"/>
                  </a:lnTo>
                  <a:lnTo>
                    <a:pt x="2429321" y="3525687"/>
                  </a:lnTo>
                  <a:lnTo>
                    <a:pt x="2476640" y="3530993"/>
                  </a:lnTo>
                  <a:lnTo>
                    <a:pt x="2524196" y="3535501"/>
                  </a:lnTo>
                  <a:lnTo>
                    <a:pt x="2571982" y="3539204"/>
                  </a:lnTo>
                  <a:lnTo>
                    <a:pt x="2619993" y="3542097"/>
                  </a:lnTo>
                  <a:lnTo>
                    <a:pt x="2668220" y="3544172"/>
                  </a:lnTo>
                  <a:lnTo>
                    <a:pt x="2716657" y="3545421"/>
                  </a:lnTo>
                  <a:lnTo>
                    <a:pt x="2765298" y="3545840"/>
                  </a:lnTo>
                  <a:lnTo>
                    <a:pt x="2817273" y="3545362"/>
                  </a:lnTo>
                  <a:lnTo>
                    <a:pt x="2869009" y="3543937"/>
                  </a:lnTo>
                  <a:lnTo>
                    <a:pt x="2920497" y="3541571"/>
                  </a:lnTo>
                  <a:lnTo>
                    <a:pt x="2971733" y="3538273"/>
                  </a:lnTo>
                  <a:lnTo>
                    <a:pt x="3022707" y="3534053"/>
                  </a:lnTo>
                  <a:lnTo>
                    <a:pt x="3073415" y="3528919"/>
                  </a:lnTo>
                  <a:lnTo>
                    <a:pt x="3123848" y="3522878"/>
                  </a:lnTo>
                  <a:lnTo>
                    <a:pt x="3174000" y="3515941"/>
                  </a:lnTo>
                  <a:lnTo>
                    <a:pt x="3223864" y="3508115"/>
                  </a:lnTo>
                  <a:lnTo>
                    <a:pt x="3273433" y="3499410"/>
                  </a:lnTo>
                  <a:lnTo>
                    <a:pt x="3322701" y="3489833"/>
                  </a:lnTo>
                  <a:lnTo>
                    <a:pt x="3444240" y="3458591"/>
                  </a:lnTo>
                  <a:lnTo>
                    <a:pt x="3444240" y="0"/>
                  </a:lnTo>
                  <a:close/>
                </a:path>
              </a:pathLst>
            </a:custGeom>
            <a:solidFill>
              <a:srgbClr val="FFFFFF">
                <a:alpha val="79998"/>
              </a:srgbClr>
            </a:solidFill>
          </p:spPr>
          <p:txBody>
            <a:bodyPr wrap="square" lIns="0" tIns="0" rIns="0" bIns="0" rtlCol="0"/>
            <a:lstStyle/>
            <a:p>
              <a:endParaRPr/>
            </a:p>
          </p:txBody>
        </p:sp>
        <p:sp>
          <p:nvSpPr>
            <p:cNvPr id="12" name="object 12"/>
            <p:cNvSpPr/>
            <p:nvPr/>
          </p:nvSpPr>
          <p:spPr>
            <a:xfrm>
              <a:off x="8920479" y="0"/>
              <a:ext cx="3271520" cy="3383279"/>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9194800" y="3911600"/>
            <a:ext cx="2997200" cy="2946400"/>
            <a:chOff x="9194800" y="3911600"/>
            <a:chExt cx="2997200" cy="2946400"/>
          </a:xfrm>
        </p:grpSpPr>
        <p:sp>
          <p:nvSpPr>
            <p:cNvPr id="14" name="object 14"/>
            <p:cNvSpPr/>
            <p:nvPr/>
          </p:nvSpPr>
          <p:spPr>
            <a:xfrm>
              <a:off x="9194800" y="3911600"/>
              <a:ext cx="2997200" cy="2946400"/>
            </a:xfrm>
            <a:custGeom>
              <a:avLst/>
              <a:gdLst/>
              <a:ahLst/>
              <a:cxnLst/>
              <a:rect l="l" t="t" r="r" b="b"/>
              <a:pathLst>
                <a:path w="2997200" h="2946400">
                  <a:moveTo>
                    <a:pt x="2055241" y="0"/>
                  </a:moveTo>
                  <a:lnTo>
                    <a:pt x="2006726" y="559"/>
                  </a:lnTo>
                  <a:lnTo>
                    <a:pt x="1958487" y="2230"/>
                  </a:lnTo>
                  <a:lnTo>
                    <a:pt x="1910536" y="4999"/>
                  </a:lnTo>
                  <a:lnTo>
                    <a:pt x="1862885" y="8856"/>
                  </a:lnTo>
                  <a:lnTo>
                    <a:pt x="1815547" y="13786"/>
                  </a:lnTo>
                  <a:lnTo>
                    <a:pt x="1768534" y="19778"/>
                  </a:lnTo>
                  <a:lnTo>
                    <a:pt x="1721858" y="26820"/>
                  </a:lnTo>
                  <a:lnTo>
                    <a:pt x="1675532" y="34899"/>
                  </a:lnTo>
                  <a:lnTo>
                    <a:pt x="1629568" y="44003"/>
                  </a:lnTo>
                  <a:lnTo>
                    <a:pt x="1583978" y="54120"/>
                  </a:lnTo>
                  <a:lnTo>
                    <a:pt x="1538774" y="65237"/>
                  </a:lnTo>
                  <a:lnTo>
                    <a:pt x="1493970" y="77343"/>
                  </a:lnTo>
                  <a:lnTo>
                    <a:pt x="1449577" y="90424"/>
                  </a:lnTo>
                  <a:lnTo>
                    <a:pt x="1405607" y="104468"/>
                  </a:lnTo>
                  <a:lnTo>
                    <a:pt x="1362073" y="119464"/>
                  </a:lnTo>
                  <a:lnTo>
                    <a:pt x="1318988" y="135399"/>
                  </a:lnTo>
                  <a:lnTo>
                    <a:pt x="1276364" y="152261"/>
                  </a:lnTo>
                  <a:lnTo>
                    <a:pt x="1234212" y="170036"/>
                  </a:lnTo>
                  <a:lnTo>
                    <a:pt x="1192545" y="188714"/>
                  </a:lnTo>
                  <a:lnTo>
                    <a:pt x="1151377" y="208282"/>
                  </a:lnTo>
                  <a:lnTo>
                    <a:pt x="1110718" y="228726"/>
                  </a:lnTo>
                  <a:lnTo>
                    <a:pt x="1070581" y="250037"/>
                  </a:lnTo>
                  <a:lnTo>
                    <a:pt x="1030979" y="272199"/>
                  </a:lnTo>
                  <a:lnTo>
                    <a:pt x="991925" y="295203"/>
                  </a:lnTo>
                  <a:lnTo>
                    <a:pt x="953429" y="319034"/>
                  </a:lnTo>
                  <a:lnTo>
                    <a:pt x="915505" y="343682"/>
                  </a:lnTo>
                  <a:lnTo>
                    <a:pt x="878165" y="369133"/>
                  </a:lnTo>
                  <a:lnTo>
                    <a:pt x="841421" y="395375"/>
                  </a:lnTo>
                  <a:lnTo>
                    <a:pt x="805286" y="422397"/>
                  </a:lnTo>
                  <a:lnTo>
                    <a:pt x="769772" y="450185"/>
                  </a:lnTo>
                  <a:lnTo>
                    <a:pt x="734891" y="478728"/>
                  </a:lnTo>
                  <a:lnTo>
                    <a:pt x="700656" y="508013"/>
                  </a:lnTo>
                  <a:lnTo>
                    <a:pt x="667079" y="538027"/>
                  </a:lnTo>
                  <a:lnTo>
                    <a:pt x="634172" y="568759"/>
                  </a:lnTo>
                  <a:lnTo>
                    <a:pt x="601948" y="600197"/>
                  </a:lnTo>
                  <a:lnTo>
                    <a:pt x="570418" y="632327"/>
                  </a:lnTo>
                  <a:lnTo>
                    <a:pt x="539597" y="665138"/>
                  </a:lnTo>
                  <a:lnTo>
                    <a:pt x="509494" y="698617"/>
                  </a:lnTo>
                  <a:lnTo>
                    <a:pt x="480124" y="732752"/>
                  </a:lnTo>
                  <a:lnTo>
                    <a:pt x="451498" y="767532"/>
                  </a:lnTo>
                  <a:lnTo>
                    <a:pt x="423628" y="802942"/>
                  </a:lnTo>
                  <a:lnTo>
                    <a:pt x="396528" y="838972"/>
                  </a:lnTo>
                  <a:lnTo>
                    <a:pt x="370209" y="875608"/>
                  </a:lnTo>
                  <a:lnTo>
                    <a:pt x="344684" y="912839"/>
                  </a:lnTo>
                  <a:lnTo>
                    <a:pt x="319964" y="950652"/>
                  </a:lnTo>
                  <a:lnTo>
                    <a:pt x="296063" y="989035"/>
                  </a:lnTo>
                  <a:lnTo>
                    <a:pt x="272992" y="1027976"/>
                  </a:lnTo>
                  <a:lnTo>
                    <a:pt x="250765" y="1067462"/>
                  </a:lnTo>
                  <a:lnTo>
                    <a:pt x="229393" y="1107481"/>
                  </a:lnTo>
                  <a:lnTo>
                    <a:pt x="208888" y="1148021"/>
                  </a:lnTo>
                  <a:lnTo>
                    <a:pt x="189264" y="1189070"/>
                  </a:lnTo>
                  <a:lnTo>
                    <a:pt x="170531" y="1230614"/>
                  </a:lnTo>
                  <a:lnTo>
                    <a:pt x="152704" y="1272642"/>
                  </a:lnTo>
                  <a:lnTo>
                    <a:pt x="135793" y="1315142"/>
                  </a:lnTo>
                  <a:lnTo>
                    <a:pt x="119812" y="1358101"/>
                  </a:lnTo>
                  <a:lnTo>
                    <a:pt x="104772" y="1401507"/>
                  </a:lnTo>
                  <a:lnTo>
                    <a:pt x="90687" y="1445348"/>
                  </a:lnTo>
                  <a:lnTo>
                    <a:pt x="77568" y="1489611"/>
                  </a:lnTo>
                  <a:lnTo>
                    <a:pt x="65427" y="1534284"/>
                  </a:lnTo>
                  <a:lnTo>
                    <a:pt x="54277" y="1579355"/>
                  </a:lnTo>
                  <a:lnTo>
                    <a:pt x="44131" y="1624811"/>
                  </a:lnTo>
                  <a:lnTo>
                    <a:pt x="35000" y="1670641"/>
                  </a:lnTo>
                  <a:lnTo>
                    <a:pt x="26898" y="1716831"/>
                  </a:lnTo>
                  <a:lnTo>
                    <a:pt x="19836" y="1763370"/>
                  </a:lnTo>
                  <a:lnTo>
                    <a:pt x="13826" y="1810245"/>
                  </a:lnTo>
                  <a:lnTo>
                    <a:pt x="8881" y="1857444"/>
                  </a:lnTo>
                  <a:lnTo>
                    <a:pt x="5014" y="1904954"/>
                  </a:lnTo>
                  <a:lnTo>
                    <a:pt x="2236" y="1952764"/>
                  </a:lnTo>
                  <a:lnTo>
                    <a:pt x="561" y="2000862"/>
                  </a:lnTo>
                  <a:lnTo>
                    <a:pt x="0" y="2049233"/>
                  </a:lnTo>
                  <a:lnTo>
                    <a:pt x="671" y="2102126"/>
                  </a:lnTo>
                  <a:lnTo>
                    <a:pt x="2675" y="2154688"/>
                  </a:lnTo>
                  <a:lnTo>
                    <a:pt x="5994" y="2206903"/>
                  </a:lnTo>
                  <a:lnTo>
                    <a:pt x="10614" y="2258757"/>
                  </a:lnTo>
                  <a:lnTo>
                    <a:pt x="16517" y="2310232"/>
                  </a:lnTo>
                  <a:lnTo>
                    <a:pt x="23688" y="2361313"/>
                  </a:lnTo>
                  <a:lnTo>
                    <a:pt x="32110" y="2411983"/>
                  </a:lnTo>
                  <a:lnTo>
                    <a:pt x="41767" y="2462227"/>
                  </a:lnTo>
                  <a:lnTo>
                    <a:pt x="52643" y="2512027"/>
                  </a:lnTo>
                  <a:lnTo>
                    <a:pt x="64721" y="2561369"/>
                  </a:lnTo>
                  <a:lnTo>
                    <a:pt x="77986" y="2610236"/>
                  </a:lnTo>
                  <a:lnTo>
                    <a:pt x="92422" y="2658612"/>
                  </a:lnTo>
                  <a:lnTo>
                    <a:pt x="108011" y="2706481"/>
                  </a:lnTo>
                  <a:lnTo>
                    <a:pt x="124739" y="2753827"/>
                  </a:lnTo>
                  <a:lnTo>
                    <a:pt x="142588" y="2800634"/>
                  </a:lnTo>
                  <a:lnTo>
                    <a:pt x="161544" y="2846885"/>
                  </a:lnTo>
                  <a:lnTo>
                    <a:pt x="209550" y="2946400"/>
                  </a:lnTo>
                  <a:lnTo>
                    <a:pt x="2997200" y="2946400"/>
                  </a:lnTo>
                  <a:lnTo>
                    <a:pt x="2997200" y="229235"/>
                  </a:lnTo>
                  <a:lnTo>
                    <a:pt x="2855214" y="161036"/>
                  </a:lnTo>
                  <a:lnTo>
                    <a:pt x="2808828" y="142149"/>
                  </a:lnTo>
                  <a:lnTo>
                    <a:pt x="2761884" y="124362"/>
                  </a:lnTo>
                  <a:lnTo>
                    <a:pt x="2714399" y="107692"/>
                  </a:lnTo>
                  <a:lnTo>
                    <a:pt x="2666388" y="92154"/>
                  </a:lnTo>
                  <a:lnTo>
                    <a:pt x="2617869" y="77765"/>
                  </a:lnTo>
                  <a:lnTo>
                    <a:pt x="2568856" y="64541"/>
                  </a:lnTo>
                  <a:lnTo>
                    <a:pt x="2519368" y="52499"/>
                  </a:lnTo>
                  <a:lnTo>
                    <a:pt x="2469419" y="41655"/>
                  </a:lnTo>
                  <a:lnTo>
                    <a:pt x="2419027" y="32026"/>
                  </a:lnTo>
                  <a:lnTo>
                    <a:pt x="2368208" y="23627"/>
                  </a:lnTo>
                  <a:lnTo>
                    <a:pt x="2316978" y="16476"/>
                  </a:lnTo>
                  <a:lnTo>
                    <a:pt x="2265354" y="10588"/>
                  </a:lnTo>
                  <a:lnTo>
                    <a:pt x="2213352" y="5980"/>
                  </a:lnTo>
                  <a:lnTo>
                    <a:pt x="2160988" y="2668"/>
                  </a:lnTo>
                  <a:lnTo>
                    <a:pt x="2108279" y="669"/>
                  </a:lnTo>
                  <a:lnTo>
                    <a:pt x="2055241" y="0"/>
                  </a:lnTo>
                  <a:close/>
                </a:path>
              </a:pathLst>
            </a:custGeom>
            <a:solidFill>
              <a:srgbClr val="FFFFFF">
                <a:alpha val="79998"/>
              </a:srgbClr>
            </a:solidFill>
          </p:spPr>
          <p:txBody>
            <a:bodyPr wrap="square" lIns="0" tIns="0" rIns="0" bIns="0" rtlCol="0"/>
            <a:lstStyle/>
            <a:p>
              <a:endParaRPr/>
            </a:p>
          </p:txBody>
        </p:sp>
        <p:sp>
          <p:nvSpPr>
            <p:cNvPr id="15" name="object 15"/>
            <p:cNvSpPr/>
            <p:nvPr/>
          </p:nvSpPr>
          <p:spPr>
            <a:xfrm>
              <a:off x="9367520" y="4074160"/>
              <a:ext cx="2824479" cy="2783838"/>
            </a:xfrm>
            <a:prstGeom prst="rect">
              <a:avLst/>
            </a:prstGeom>
            <a:blipFill>
              <a:blip r:embed="rId6" cstate="print"/>
              <a:stretch>
                <a:fillRect/>
              </a:stretch>
            </a:blipFill>
          </p:spPr>
          <p:txBody>
            <a:bodyPr wrap="square" lIns="0" tIns="0" rIns="0" bIns="0" rtlCol="0"/>
            <a:lstStyle/>
            <a:p>
              <a:endParaRPr/>
            </a:p>
          </p:txBody>
        </p:sp>
      </p:grpSp>
      <p:pic>
        <p:nvPicPr>
          <p:cNvPr id="21" name="Picture 20">
            <a:extLst>
              <a:ext uri="{FF2B5EF4-FFF2-40B4-BE49-F238E27FC236}">
                <a16:creationId xmlns:a16="http://schemas.microsoft.com/office/drawing/2014/main" id="{E717EF7A-0D45-497A-A8A7-9C9B7737E10E}"/>
              </a:ext>
            </a:extLst>
          </p:cNvPr>
          <p:cNvPicPr>
            <a:picLocks/>
          </p:cNvPicPr>
          <p:nvPr/>
        </p:nvPicPr>
        <p:blipFill rotWithShape="1">
          <a:blip r:embed="rId7" cstate="print">
            <a:extLst>
              <a:ext uri="{28A0092B-C50C-407E-A947-70E740481C1C}">
                <a14:useLocalDpi xmlns:a14="http://schemas.microsoft.com/office/drawing/2010/main" val="0"/>
              </a:ext>
            </a:extLst>
          </a:blip>
          <a:srcRect l="20333" r="17366"/>
          <a:stretch/>
        </p:blipFill>
        <p:spPr>
          <a:xfrm>
            <a:off x="5486400" y="685800"/>
            <a:ext cx="2953512" cy="29500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mc:Choice xmlns:p14="http://schemas.microsoft.com/office/powerpoint/2010/main" Requires="p14">
      <p:transition spd="slow" p14:dur="5000" advTm="3461"/>
    </mc:Choice>
    <mc:Fallback>
      <p:transition spd="slow" advTm="346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947C02-0E02-1BC8-7BCA-3F3C9425C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933" cy="6868076"/>
          </a:xfrm>
          <a:prstGeom prst="rect">
            <a:avLst/>
          </a:prstGeom>
        </p:spPr>
      </p:pic>
      <p:pic>
        <p:nvPicPr>
          <p:cNvPr id="3" name="Picture 2">
            <a:extLst>
              <a:ext uri="{FF2B5EF4-FFF2-40B4-BE49-F238E27FC236}">
                <a16:creationId xmlns:a16="http://schemas.microsoft.com/office/drawing/2014/main" id="{E6D88DE7-DD10-7BE9-6C2C-CB9CCACE2FD5}"/>
              </a:ext>
            </a:extLst>
          </p:cNvPr>
          <p:cNvPicPr>
            <a:picLocks noChangeAspect="1"/>
          </p:cNvPicPr>
          <p:nvPr/>
        </p:nvPicPr>
        <p:blipFill>
          <a:blip r:embed="rId4"/>
          <a:stretch>
            <a:fillRect/>
          </a:stretch>
        </p:blipFill>
        <p:spPr>
          <a:xfrm>
            <a:off x="3958722" y="895088"/>
            <a:ext cx="8119472" cy="5867400"/>
          </a:xfrm>
          <a:prstGeom prst="rect">
            <a:avLst/>
          </a:prstGeom>
          <a:ln>
            <a:solidFill>
              <a:schemeClr val="tx1"/>
            </a:solidFill>
          </a:ln>
        </p:spPr>
      </p:pic>
      <p:sp>
        <p:nvSpPr>
          <p:cNvPr id="8" name="Title 1">
            <a:extLst>
              <a:ext uri="{FF2B5EF4-FFF2-40B4-BE49-F238E27FC236}">
                <a16:creationId xmlns:a16="http://schemas.microsoft.com/office/drawing/2014/main" id="{41CB144D-FFB9-4088-91A8-D534B47E668C}"/>
              </a:ext>
            </a:extLst>
          </p:cNvPr>
          <p:cNvSpPr>
            <a:spLocks noGrp="1"/>
          </p:cNvSpPr>
          <p:nvPr>
            <p:ph type="title"/>
          </p:nvPr>
        </p:nvSpPr>
        <p:spPr>
          <a:xfrm>
            <a:off x="685800" y="105724"/>
            <a:ext cx="10515600" cy="954628"/>
          </a:xfrm>
          <a:ln w="25400">
            <a:noFill/>
          </a:ln>
        </p:spPr>
        <p:txBody>
          <a:bodyPr>
            <a:normAutofit/>
          </a:bodyPr>
          <a:lstStyle/>
          <a:p>
            <a:r>
              <a:rPr lang="en-US" b="1" u="sng">
                <a:solidFill>
                  <a:sysClr val="windowText" lastClr="000000"/>
                </a:solidFill>
                <a:latin typeface="Chaparral Pro" panose="02060503040505020203" pitchFamily="18" charset="0"/>
              </a:rPr>
              <a:t>How to Use Redbird Life</a:t>
            </a:r>
          </a:p>
        </p:txBody>
      </p:sp>
      <p:sp>
        <p:nvSpPr>
          <p:cNvPr id="5" name="object 4">
            <a:extLst>
              <a:ext uri="{FF2B5EF4-FFF2-40B4-BE49-F238E27FC236}">
                <a16:creationId xmlns:a16="http://schemas.microsoft.com/office/drawing/2014/main" id="{07E97DAB-EE02-420B-9782-B549A200C572}"/>
              </a:ext>
            </a:extLst>
          </p:cNvPr>
          <p:cNvSpPr/>
          <p:nvPr/>
        </p:nvSpPr>
        <p:spPr>
          <a:xfrm>
            <a:off x="3958722" y="3213400"/>
            <a:ext cx="352672" cy="430638"/>
          </a:xfrm>
          <a:custGeom>
            <a:avLst/>
            <a:gdLst/>
            <a:ahLst/>
            <a:cxnLst/>
            <a:rect l="l" t="t" r="r" b="b"/>
            <a:pathLst>
              <a:path w="538479" h="538480">
                <a:moveTo>
                  <a:pt x="0" y="269239"/>
                </a:moveTo>
                <a:lnTo>
                  <a:pt x="4337" y="220838"/>
                </a:lnTo>
                <a:lnTo>
                  <a:pt x="16842" y="175285"/>
                </a:lnTo>
                <a:lnTo>
                  <a:pt x="36754" y="133340"/>
                </a:lnTo>
                <a:lnTo>
                  <a:pt x="63315" y="95763"/>
                </a:lnTo>
                <a:lnTo>
                  <a:pt x="95763" y="63315"/>
                </a:lnTo>
                <a:lnTo>
                  <a:pt x="133340" y="36754"/>
                </a:lnTo>
                <a:lnTo>
                  <a:pt x="175285" y="16842"/>
                </a:lnTo>
                <a:lnTo>
                  <a:pt x="220838" y="4337"/>
                </a:lnTo>
                <a:lnTo>
                  <a:pt x="269239" y="0"/>
                </a:lnTo>
                <a:lnTo>
                  <a:pt x="317641" y="4337"/>
                </a:lnTo>
                <a:lnTo>
                  <a:pt x="363194" y="16842"/>
                </a:lnTo>
                <a:lnTo>
                  <a:pt x="405139" y="36754"/>
                </a:lnTo>
                <a:lnTo>
                  <a:pt x="442716" y="63315"/>
                </a:lnTo>
                <a:lnTo>
                  <a:pt x="475164" y="95763"/>
                </a:lnTo>
                <a:lnTo>
                  <a:pt x="501725" y="133340"/>
                </a:lnTo>
                <a:lnTo>
                  <a:pt x="521637" y="175285"/>
                </a:lnTo>
                <a:lnTo>
                  <a:pt x="534142" y="220838"/>
                </a:lnTo>
                <a:lnTo>
                  <a:pt x="538479" y="269239"/>
                </a:lnTo>
                <a:lnTo>
                  <a:pt x="534142" y="317641"/>
                </a:lnTo>
                <a:lnTo>
                  <a:pt x="521637" y="363194"/>
                </a:lnTo>
                <a:lnTo>
                  <a:pt x="501725" y="405139"/>
                </a:lnTo>
                <a:lnTo>
                  <a:pt x="475164" y="442716"/>
                </a:lnTo>
                <a:lnTo>
                  <a:pt x="442716" y="475164"/>
                </a:lnTo>
                <a:lnTo>
                  <a:pt x="405139" y="501725"/>
                </a:lnTo>
                <a:lnTo>
                  <a:pt x="363194" y="521637"/>
                </a:lnTo>
                <a:lnTo>
                  <a:pt x="317641" y="534142"/>
                </a:lnTo>
                <a:lnTo>
                  <a:pt x="269239" y="538479"/>
                </a:lnTo>
                <a:lnTo>
                  <a:pt x="220838" y="534142"/>
                </a:lnTo>
                <a:lnTo>
                  <a:pt x="175285" y="521637"/>
                </a:lnTo>
                <a:lnTo>
                  <a:pt x="133340" y="501725"/>
                </a:lnTo>
                <a:lnTo>
                  <a:pt x="95763" y="475164"/>
                </a:lnTo>
                <a:lnTo>
                  <a:pt x="63315" y="442716"/>
                </a:lnTo>
                <a:lnTo>
                  <a:pt x="36754" y="405139"/>
                </a:lnTo>
                <a:lnTo>
                  <a:pt x="16842" y="363194"/>
                </a:lnTo>
                <a:lnTo>
                  <a:pt x="4337" y="317641"/>
                </a:lnTo>
                <a:lnTo>
                  <a:pt x="0" y="269239"/>
                </a:lnTo>
                <a:close/>
              </a:path>
            </a:pathLst>
          </a:custGeom>
          <a:ln w="40640">
            <a:solidFill>
              <a:schemeClr val="tx1"/>
            </a:solidFill>
          </a:ln>
        </p:spPr>
        <p:txBody>
          <a:bodyPr wrap="square" lIns="0" tIns="0" rIns="0" bIns="0" rtlCol="0"/>
          <a:lstStyle/>
          <a:p>
            <a:endParaRPr/>
          </a:p>
        </p:txBody>
      </p:sp>
      <p:sp>
        <p:nvSpPr>
          <p:cNvPr id="4" name="Content Placeholder 2">
            <a:extLst>
              <a:ext uri="{FF2B5EF4-FFF2-40B4-BE49-F238E27FC236}">
                <a16:creationId xmlns:a16="http://schemas.microsoft.com/office/drawing/2014/main" id="{A6C4FD58-9CBA-3F0B-303F-F0E73B4613B2}"/>
              </a:ext>
            </a:extLst>
          </p:cNvPr>
          <p:cNvSpPr txBox="1">
            <a:spLocks/>
          </p:cNvSpPr>
          <p:nvPr/>
        </p:nvSpPr>
        <p:spPr>
          <a:xfrm>
            <a:off x="171379" y="1828801"/>
            <a:ext cx="3581400" cy="278871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a:solidFill>
                  <a:schemeClr val="bg1"/>
                </a:solidFill>
              </a:rPr>
              <a:t>Roster Management </a:t>
            </a:r>
          </a:p>
          <a:p>
            <a:r>
              <a:rPr lang="en-US">
                <a:solidFill>
                  <a:schemeClr val="bg1"/>
                </a:solidFill>
              </a:rPr>
              <a:t>Event Creation </a:t>
            </a:r>
          </a:p>
          <a:p>
            <a:r>
              <a:rPr lang="en-US">
                <a:solidFill>
                  <a:schemeClr val="bg1"/>
                </a:solidFill>
              </a:rPr>
              <a:t>Forms/Signups </a:t>
            </a:r>
          </a:p>
          <a:p>
            <a:r>
              <a:rPr lang="en-US">
                <a:solidFill>
                  <a:schemeClr val="bg1"/>
                </a:solidFill>
              </a:rPr>
              <a:t>News Articles </a:t>
            </a:r>
          </a:p>
          <a:p>
            <a:r>
              <a:rPr lang="en-US">
                <a:solidFill>
                  <a:schemeClr val="bg1"/>
                </a:solidFill>
              </a:rPr>
              <a:t>AND MORE!</a:t>
            </a:r>
          </a:p>
          <a:p>
            <a:endParaRPr lang="en-US"/>
          </a:p>
        </p:txBody>
      </p:sp>
      <p:sp>
        <p:nvSpPr>
          <p:cNvPr id="7" name="TextBox 6">
            <a:extLst>
              <a:ext uri="{FF2B5EF4-FFF2-40B4-BE49-F238E27FC236}">
                <a16:creationId xmlns:a16="http://schemas.microsoft.com/office/drawing/2014/main" id="{0CC4EDB4-3CB8-4CB8-7B58-C5593B522ECD}"/>
              </a:ext>
            </a:extLst>
          </p:cNvPr>
          <p:cNvSpPr txBox="1"/>
          <p:nvPr/>
        </p:nvSpPr>
        <p:spPr>
          <a:xfrm>
            <a:off x="171379" y="1447800"/>
            <a:ext cx="3581400" cy="381001"/>
          </a:xfrm>
          <a:prstGeom prst="rect">
            <a:avLst/>
          </a:prstGeom>
          <a:solidFill>
            <a:schemeClr val="tx1"/>
          </a:solidFill>
        </p:spPr>
        <p:txBody>
          <a:bodyPr wrap="square" rtlCol="0">
            <a:spAutoFit/>
          </a:bodyPr>
          <a:lstStyle/>
          <a:p>
            <a:pPr algn="ctr"/>
            <a:r>
              <a:rPr lang="en-US" b="1">
                <a:solidFill>
                  <a:schemeClr val="bg1"/>
                </a:solidFill>
              </a:rPr>
              <a:t>Organization Tools</a:t>
            </a:r>
          </a:p>
        </p:txBody>
      </p:sp>
    </p:spTree>
    <p:extLst>
      <p:ext uri="{BB962C8B-B14F-4D97-AF65-F5344CB8AC3E}">
        <p14:creationId xmlns:p14="http://schemas.microsoft.com/office/powerpoint/2010/main" val="3463425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12B2C4-946D-F5A0-78EB-357333BB4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933" cy="6868076"/>
          </a:xfrm>
          <a:prstGeom prst="rect">
            <a:avLst/>
          </a:prstGeom>
        </p:spPr>
      </p:pic>
      <p:pic>
        <p:nvPicPr>
          <p:cNvPr id="3" name="Picture 2">
            <a:extLst>
              <a:ext uri="{FF2B5EF4-FFF2-40B4-BE49-F238E27FC236}">
                <a16:creationId xmlns:a16="http://schemas.microsoft.com/office/drawing/2014/main" id="{E6D88DE7-DD10-7BE9-6C2C-CB9CCACE2F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0384" y="990600"/>
            <a:ext cx="10626365" cy="5565187"/>
          </a:xfrm>
          <a:prstGeom prst="rect">
            <a:avLst/>
          </a:prstGeom>
          <a:ln>
            <a:solidFill>
              <a:schemeClr val="tx1"/>
            </a:solidFill>
          </a:ln>
        </p:spPr>
      </p:pic>
      <p:sp>
        <p:nvSpPr>
          <p:cNvPr id="8" name="Title 1">
            <a:extLst>
              <a:ext uri="{FF2B5EF4-FFF2-40B4-BE49-F238E27FC236}">
                <a16:creationId xmlns:a16="http://schemas.microsoft.com/office/drawing/2014/main" id="{41CB144D-FFB9-4088-91A8-D534B47E668C}"/>
              </a:ext>
            </a:extLst>
          </p:cNvPr>
          <p:cNvSpPr>
            <a:spLocks noGrp="1"/>
          </p:cNvSpPr>
          <p:nvPr>
            <p:ph type="title"/>
          </p:nvPr>
        </p:nvSpPr>
        <p:spPr>
          <a:xfrm>
            <a:off x="685800" y="213199"/>
            <a:ext cx="10515600" cy="954628"/>
          </a:xfrm>
          <a:ln w="25400">
            <a:noFill/>
          </a:ln>
        </p:spPr>
        <p:txBody>
          <a:bodyPr>
            <a:normAutofit/>
          </a:bodyPr>
          <a:lstStyle/>
          <a:p>
            <a:r>
              <a:rPr lang="en-US" b="1" u="sng">
                <a:solidFill>
                  <a:sysClr val="windowText" lastClr="000000"/>
                </a:solidFill>
                <a:latin typeface="Chaparral Pro" panose="02060503040505020203" pitchFamily="18" charset="0"/>
              </a:rPr>
              <a:t>How to Use Redbird Life</a:t>
            </a:r>
          </a:p>
        </p:txBody>
      </p:sp>
      <p:sp>
        <p:nvSpPr>
          <p:cNvPr id="5" name="object 4">
            <a:extLst>
              <a:ext uri="{FF2B5EF4-FFF2-40B4-BE49-F238E27FC236}">
                <a16:creationId xmlns:a16="http://schemas.microsoft.com/office/drawing/2014/main" id="{07E97DAB-EE02-420B-9782-B549A200C572}"/>
              </a:ext>
            </a:extLst>
          </p:cNvPr>
          <p:cNvSpPr/>
          <p:nvPr/>
        </p:nvSpPr>
        <p:spPr>
          <a:xfrm rot="5400000">
            <a:off x="1290813" y="4540550"/>
            <a:ext cx="239255" cy="430638"/>
          </a:xfrm>
          <a:custGeom>
            <a:avLst/>
            <a:gdLst/>
            <a:ahLst/>
            <a:cxnLst/>
            <a:rect l="l" t="t" r="r" b="b"/>
            <a:pathLst>
              <a:path w="538479" h="538480">
                <a:moveTo>
                  <a:pt x="0" y="269239"/>
                </a:moveTo>
                <a:lnTo>
                  <a:pt x="4337" y="220838"/>
                </a:lnTo>
                <a:lnTo>
                  <a:pt x="16842" y="175285"/>
                </a:lnTo>
                <a:lnTo>
                  <a:pt x="36754" y="133340"/>
                </a:lnTo>
                <a:lnTo>
                  <a:pt x="63315" y="95763"/>
                </a:lnTo>
                <a:lnTo>
                  <a:pt x="95763" y="63315"/>
                </a:lnTo>
                <a:lnTo>
                  <a:pt x="133340" y="36754"/>
                </a:lnTo>
                <a:lnTo>
                  <a:pt x="175285" y="16842"/>
                </a:lnTo>
                <a:lnTo>
                  <a:pt x="220838" y="4337"/>
                </a:lnTo>
                <a:lnTo>
                  <a:pt x="269239" y="0"/>
                </a:lnTo>
                <a:lnTo>
                  <a:pt x="317641" y="4337"/>
                </a:lnTo>
                <a:lnTo>
                  <a:pt x="363194" y="16842"/>
                </a:lnTo>
                <a:lnTo>
                  <a:pt x="405139" y="36754"/>
                </a:lnTo>
                <a:lnTo>
                  <a:pt x="442716" y="63315"/>
                </a:lnTo>
                <a:lnTo>
                  <a:pt x="475164" y="95763"/>
                </a:lnTo>
                <a:lnTo>
                  <a:pt x="501725" y="133340"/>
                </a:lnTo>
                <a:lnTo>
                  <a:pt x="521637" y="175285"/>
                </a:lnTo>
                <a:lnTo>
                  <a:pt x="534142" y="220838"/>
                </a:lnTo>
                <a:lnTo>
                  <a:pt x="538479" y="269239"/>
                </a:lnTo>
                <a:lnTo>
                  <a:pt x="534142" y="317641"/>
                </a:lnTo>
                <a:lnTo>
                  <a:pt x="521637" y="363194"/>
                </a:lnTo>
                <a:lnTo>
                  <a:pt x="501725" y="405139"/>
                </a:lnTo>
                <a:lnTo>
                  <a:pt x="475164" y="442716"/>
                </a:lnTo>
                <a:lnTo>
                  <a:pt x="442716" y="475164"/>
                </a:lnTo>
                <a:lnTo>
                  <a:pt x="405139" y="501725"/>
                </a:lnTo>
                <a:lnTo>
                  <a:pt x="363194" y="521637"/>
                </a:lnTo>
                <a:lnTo>
                  <a:pt x="317641" y="534142"/>
                </a:lnTo>
                <a:lnTo>
                  <a:pt x="269239" y="538479"/>
                </a:lnTo>
                <a:lnTo>
                  <a:pt x="220838" y="534142"/>
                </a:lnTo>
                <a:lnTo>
                  <a:pt x="175285" y="521637"/>
                </a:lnTo>
                <a:lnTo>
                  <a:pt x="133340" y="501725"/>
                </a:lnTo>
                <a:lnTo>
                  <a:pt x="95763" y="475164"/>
                </a:lnTo>
                <a:lnTo>
                  <a:pt x="63315" y="442716"/>
                </a:lnTo>
                <a:lnTo>
                  <a:pt x="36754" y="405139"/>
                </a:lnTo>
                <a:lnTo>
                  <a:pt x="16842" y="363194"/>
                </a:lnTo>
                <a:lnTo>
                  <a:pt x="4337" y="317641"/>
                </a:lnTo>
                <a:lnTo>
                  <a:pt x="0" y="269239"/>
                </a:lnTo>
                <a:close/>
              </a:path>
            </a:pathLst>
          </a:custGeom>
          <a:ln w="40640">
            <a:solidFill>
              <a:srgbClr val="FF0000"/>
            </a:solidFill>
          </a:ln>
        </p:spPr>
        <p:txBody>
          <a:bodyPr wrap="square" lIns="0" tIns="0" rIns="0" bIns="0" rtlCol="0"/>
          <a:lstStyle/>
          <a:p>
            <a:endParaRPr/>
          </a:p>
        </p:txBody>
      </p:sp>
      <p:sp>
        <p:nvSpPr>
          <p:cNvPr id="6" name="object 5">
            <a:extLst>
              <a:ext uri="{FF2B5EF4-FFF2-40B4-BE49-F238E27FC236}">
                <a16:creationId xmlns:a16="http://schemas.microsoft.com/office/drawing/2014/main" id="{8C3CEE91-43AB-40FC-B930-60A19AD69CA8}"/>
              </a:ext>
            </a:extLst>
          </p:cNvPr>
          <p:cNvSpPr txBox="1"/>
          <p:nvPr/>
        </p:nvSpPr>
        <p:spPr>
          <a:xfrm rot="20903626">
            <a:off x="6128083" y="5361690"/>
            <a:ext cx="4876198" cy="421975"/>
          </a:xfrm>
          <a:prstGeom prst="rect">
            <a:avLst/>
          </a:prstGeom>
        </p:spPr>
        <p:txBody>
          <a:bodyPr vert="horz" wrap="square" lIns="0" tIns="27305" rIns="0" bIns="0" rtlCol="0">
            <a:spAutoFit/>
          </a:bodyPr>
          <a:lstStyle/>
          <a:p>
            <a:pPr marL="12700" marR="5080">
              <a:lnSpc>
                <a:spcPts val="2160"/>
              </a:lnSpc>
              <a:spcBef>
                <a:spcPts val="215"/>
              </a:spcBef>
            </a:pPr>
            <a:r>
              <a:rPr lang="en-US" sz="5400" spc="-20">
                <a:latin typeface="Calibri"/>
                <a:cs typeface="Calibri"/>
              </a:rPr>
              <a:t>Create events</a:t>
            </a:r>
            <a:r>
              <a:rPr lang="en-US" sz="5400" spc="-15">
                <a:latin typeface="Calibri"/>
                <a:cs typeface="Calibri"/>
              </a:rPr>
              <a:t>!</a:t>
            </a:r>
            <a:endParaRPr sz="5400">
              <a:latin typeface="Calibri"/>
              <a:cs typeface="Calibri"/>
            </a:endParaRPr>
          </a:p>
        </p:txBody>
      </p:sp>
      <p:sp>
        <p:nvSpPr>
          <p:cNvPr id="2" name="object 4">
            <a:extLst>
              <a:ext uri="{FF2B5EF4-FFF2-40B4-BE49-F238E27FC236}">
                <a16:creationId xmlns:a16="http://schemas.microsoft.com/office/drawing/2014/main" id="{9D73AB00-251B-E3DF-87AB-596B413C20A1}"/>
              </a:ext>
            </a:extLst>
          </p:cNvPr>
          <p:cNvSpPr/>
          <p:nvPr/>
        </p:nvSpPr>
        <p:spPr>
          <a:xfrm rot="5400000">
            <a:off x="9644312" y="1353314"/>
            <a:ext cx="533401" cy="1076826"/>
          </a:xfrm>
          <a:custGeom>
            <a:avLst/>
            <a:gdLst/>
            <a:ahLst/>
            <a:cxnLst/>
            <a:rect l="l" t="t" r="r" b="b"/>
            <a:pathLst>
              <a:path w="538479" h="538480">
                <a:moveTo>
                  <a:pt x="0" y="269239"/>
                </a:moveTo>
                <a:lnTo>
                  <a:pt x="4337" y="220838"/>
                </a:lnTo>
                <a:lnTo>
                  <a:pt x="16842" y="175285"/>
                </a:lnTo>
                <a:lnTo>
                  <a:pt x="36754" y="133340"/>
                </a:lnTo>
                <a:lnTo>
                  <a:pt x="63315" y="95763"/>
                </a:lnTo>
                <a:lnTo>
                  <a:pt x="95763" y="63315"/>
                </a:lnTo>
                <a:lnTo>
                  <a:pt x="133340" y="36754"/>
                </a:lnTo>
                <a:lnTo>
                  <a:pt x="175285" y="16842"/>
                </a:lnTo>
                <a:lnTo>
                  <a:pt x="220838" y="4337"/>
                </a:lnTo>
                <a:lnTo>
                  <a:pt x="269239" y="0"/>
                </a:lnTo>
                <a:lnTo>
                  <a:pt x="317641" y="4337"/>
                </a:lnTo>
                <a:lnTo>
                  <a:pt x="363194" y="16842"/>
                </a:lnTo>
                <a:lnTo>
                  <a:pt x="405139" y="36754"/>
                </a:lnTo>
                <a:lnTo>
                  <a:pt x="442716" y="63315"/>
                </a:lnTo>
                <a:lnTo>
                  <a:pt x="475164" y="95763"/>
                </a:lnTo>
                <a:lnTo>
                  <a:pt x="501725" y="133340"/>
                </a:lnTo>
                <a:lnTo>
                  <a:pt x="521637" y="175285"/>
                </a:lnTo>
                <a:lnTo>
                  <a:pt x="534142" y="220838"/>
                </a:lnTo>
                <a:lnTo>
                  <a:pt x="538479" y="269239"/>
                </a:lnTo>
                <a:lnTo>
                  <a:pt x="534142" y="317641"/>
                </a:lnTo>
                <a:lnTo>
                  <a:pt x="521637" y="363194"/>
                </a:lnTo>
                <a:lnTo>
                  <a:pt x="501725" y="405139"/>
                </a:lnTo>
                <a:lnTo>
                  <a:pt x="475164" y="442716"/>
                </a:lnTo>
                <a:lnTo>
                  <a:pt x="442716" y="475164"/>
                </a:lnTo>
                <a:lnTo>
                  <a:pt x="405139" y="501725"/>
                </a:lnTo>
                <a:lnTo>
                  <a:pt x="363194" y="521637"/>
                </a:lnTo>
                <a:lnTo>
                  <a:pt x="317641" y="534142"/>
                </a:lnTo>
                <a:lnTo>
                  <a:pt x="269239" y="538479"/>
                </a:lnTo>
                <a:lnTo>
                  <a:pt x="220838" y="534142"/>
                </a:lnTo>
                <a:lnTo>
                  <a:pt x="175285" y="521637"/>
                </a:lnTo>
                <a:lnTo>
                  <a:pt x="133340" y="501725"/>
                </a:lnTo>
                <a:lnTo>
                  <a:pt x="95763" y="475164"/>
                </a:lnTo>
                <a:lnTo>
                  <a:pt x="63315" y="442716"/>
                </a:lnTo>
                <a:lnTo>
                  <a:pt x="36754" y="405139"/>
                </a:lnTo>
                <a:lnTo>
                  <a:pt x="16842" y="363194"/>
                </a:lnTo>
                <a:lnTo>
                  <a:pt x="4337" y="317641"/>
                </a:lnTo>
                <a:lnTo>
                  <a:pt x="0" y="269239"/>
                </a:lnTo>
                <a:close/>
              </a:path>
            </a:pathLst>
          </a:custGeom>
          <a:ln w="4064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4230856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15B8C7-D61F-2698-AFBE-32D389A33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933" cy="6868076"/>
          </a:xfrm>
          <a:prstGeom prst="rect">
            <a:avLst/>
          </a:prstGeom>
        </p:spPr>
      </p:pic>
      <p:pic>
        <p:nvPicPr>
          <p:cNvPr id="3" name="Picture 2">
            <a:extLst>
              <a:ext uri="{FF2B5EF4-FFF2-40B4-BE49-F238E27FC236}">
                <a16:creationId xmlns:a16="http://schemas.microsoft.com/office/drawing/2014/main" id="{E6D88DE7-DD10-7BE9-6C2C-CB9CCACE2F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3000" y="1100743"/>
            <a:ext cx="10439399" cy="5604857"/>
          </a:xfrm>
          <a:prstGeom prst="rect">
            <a:avLst/>
          </a:prstGeom>
          <a:ln>
            <a:solidFill>
              <a:schemeClr val="tx1"/>
            </a:solidFill>
          </a:ln>
        </p:spPr>
      </p:pic>
      <p:sp>
        <p:nvSpPr>
          <p:cNvPr id="8" name="Title 1">
            <a:extLst>
              <a:ext uri="{FF2B5EF4-FFF2-40B4-BE49-F238E27FC236}">
                <a16:creationId xmlns:a16="http://schemas.microsoft.com/office/drawing/2014/main" id="{41CB144D-FFB9-4088-91A8-D534B47E668C}"/>
              </a:ext>
            </a:extLst>
          </p:cNvPr>
          <p:cNvSpPr>
            <a:spLocks noGrp="1"/>
          </p:cNvSpPr>
          <p:nvPr>
            <p:ph type="title"/>
          </p:nvPr>
        </p:nvSpPr>
        <p:spPr>
          <a:xfrm>
            <a:off x="685800" y="152400"/>
            <a:ext cx="10515600" cy="954628"/>
          </a:xfrm>
          <a:ln w="25400">
            <a:noFill/>
          </a:ln>
        </p:spPr>
        <p:txBody>
          <a:bodyPr>
            <a:normAutofit/>
          </a:bodyPr>
          <a:lstStyle/>
          <a:p>
            <a:r>
              <a:rPr lang="en-US" b="1" u="sng">
                <a:solidFill>
                  <a:sysClr val="windowText" lastClr="000000"/>
                </a:solidFill>
                <a:latin typeface="Chaparral Pro" panose="02060503040505020203" pitchFamily="18" charset="0"/>
              </a:rPr>
              <a:t>How to Use Redbird Life</a:t>
            </a:r>
          </a:p>
        </p:txBody>
      </p:sp>
      <p:sp>
        <p:nvSpPr>
          <p:cNvPr id="2" name="object 4">
            <a:extLst>
              <a:ext uri="{FF2B5EF4-FFF2-40B4-BE49-F238E27FC236}">
                <a16:creationId xmlns:a16="http://schemas.microsoft.com/office/drawing/2014/main" id="{9D73AB00-251B-E3DF-87AB-596B413C20A1}"/>
              </a:ext>
            </a:extLst>
          </p:cNvPr>
          <p:cNvSpPr/>
          <p:nvPr/>
        </p:nvSpPr>
        <p:spPr>
          <a:xfrm rot="5400000">
            <a:off x="2938712" y="1023688"/>
            <a:ext cx="533401" cy="1076826"/>
          </a:xfrm>
          <a:custGeom>
            <a:avLst/>
            <a:gdLst/>
            <a:ahLst/>
            <a:cxnLst/>
            <a:rect l="l" t="t" r="r" b="b"/>
            <a:pathLst>
              <a:path w="538479" h="538480">
                <a:moveTo>
                  <a:pt x="0" y="269239"/>
                </a:moveTo>
                <a:lnTo>
                  <a:pt x="4337" y="220838"/>
                </a:lnTo>
                <a:lnTo>
                  <a:pt x="16842" y="175285"/>
                </a:lnTo>
                <a:lnTo>
                  <a:pt x="36754" y="133340"/>
                </a:lnTo>
                <a:lnTo>
                  <a:pt x="63315" y="95763"/>
                </a:lnTo>
                <a:lnTo>
                  <a:pt x="95763" y="63315"/>
                </a:lnTo>
                <a:lnTo>
                  <a:pt x="133340" y="36754"/>
                </a:lnTo>
                <a:lnTo>
                  <a:pt x="175285" y="16842"/>
                </a:lnTo>
                <a:lnTo>
                  <a:pt x="220838" y="4337"/>
                </a:lnTo>
                <a:lnTo>
                  <a:pt x="269239" y="0"/>
                </a:lnTo>
                <a:lnTo>
                  <a:pt x="317641" y="4337"/>
                </a:lnTo>
                <a:lnTo>
                  <a:pt x="363194" y="16842"/>
                </a:lnTo>
                <a:lnTo>
                  <a:pt x="405139" y="36754"/>
                </a:lnTo>
                <a:lnTo>
                  <a:pt x="442716" y="63315"/>
                </a:lnTo>
                <a:lnTo>
                  <a:pt x="475164" y="95763"/>
                </a:lnTo>
                <a:lnTo>
                  <a:pt x="501725" y="133340"/>
                </a:lnTo>
                <a:lnTo>
                  <a:pt x="521637" y="175285"/>
                </a:lnTo>
                <a:lnTo>
                  <a:pt x="534142" y="220838"/>
                </a:lnTo>
                <a:lnTo>
                  <a:pt x="538479" y="269239"/>
                </a:lnTo>
                <a:lnTo>
                  <a:pt x="534142" y="317641"/>
                </a:lnTo>
                <a:lnTo>
                  <a:pt x="521637" y="363194"/>
                </a:lnTo>
                <a:lnTo>
                  <a:pt x="501725" y="405139"/>
                </a:lnTo>
                <a:lnTo>
                  <a:pt x="475164" y="442716"/>
                </a:lnTo>
                <a:lnTo>
                  <a:pt x="442716" y="475164"/>
                </a:lnTo>
                <a:lnTo>
                  <a:pt x="405139" y="501725"/>
                </a:lnTo>
                <a:lnTo>
                  <a:pt x="363194" y="521637"/>
                </a:lnTo>
                <a:lnTo>
                  <a:pt x="317641" y="534142"/>
                </a:lnTo>
                <a:lnTo>
                  <a:pt x="269239" y="538479"/>
                </a:lnTo>
                <a:lnTo>
                  <a:pt x="220838" y="534142"/>
                </a:lnTo>
                <a:lnTo>
                  <a:pt x="175285" y="521637"/>
                </a:lnTo>
                <a:lnTo>
                  <a:pt x="133340" y="501725"/>
                </a:lnTo>
                <a:lnTo>
                  <a:pt x="95763" y="475164"/>
                </a:lnTo>
                <a:lnTo>
                  <a:pt x="63315" y="442716"/>
                </a:lnTo>
                <a:lnTo>
                  <a:pt x="36754" y="405139"/>
                </a:lnTo>
                <a:lnTo>
                  <a:pt x="16842" y="363194"/>
                </a:lnTo>
                <a:lnTo>
                  <a:pt x="4337" y="317641"/>
                </a:lnTo>
                <a:lnTo>
                  <a:pt x="0" y="269239"/>
                </a:lnTo>
                <a:close/>
              </a:path>
            </a:pathLst>
          </a:custGeom>
          <a:ln w="4064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4270280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ABF053-3DEE-80F0-8232-5F84BBCE8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933" cy="6868076"/>
          </a:xfrm>
          <a:prstGeom prst="rect">
            <a:avLst/>
          </a:prstGeom>
        </p:spPr>
      </p:pic>
      <p:pic>
        <p:nvPicPr>
          <p:cNvPr id="3" name="Picture 2">
            <a:extLst>
              <a:ext uri="{FF2B5EF4-FFF2-40B4-BE49-F238E27FC236}">
                <a16:creationId xmlns:a16="http://schemas.microsoft.com/office/drawing/2014/main" id="{E6D88DE7-DD10-7BE9-6C2C-CB9CCACE2F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85732" y="1261936"/>
            <a:ext cx="10020468" cy="5163880"/>
          </a:xfrm>
          <a:prstGeom prst="rect">
            <a:avLst/>
          </a:prstGeom>
          <a:ln>
            <a:solidFill>
              <a:schemeClr val="tx1"/>
            </a:solidFill>
          </a:ln>
        </p:spPr>
      </p:pic>
      <p:sp>
        <p:nvSpPr>
          <p:cNvPr id="8" name="Title 1">
            <a:extLst>
              <a:ext uri="{FF2B5EF4-FFF2-40B4-BE49-F238E27FC236}">
                <a16:creationId xmlns:a16="http://schemas.microsoft.com/office/drawing/2014/main" id="{41CB144D-FFB9-4088-91A8-D534B47E668C}"/>
              </a:ext>
            </a:extLst>
          </p:cNvPr>
          <p:cNvSpPr>
            <a:spLocks noGrp="1"/>
          </p:cNvSpPr>
          <p:nvPr>
            <p:ph type="title"/>
          </p:nvPr>
        </p:nvSpPr>
        <p:spPr>
          <a:xfrm>
            <a:off x="685800" y="462036"/>
            <a:ext cx="10515600" cy="954628"/>
          </a:xfrm>
          <a:ln w="25400">
            <a:noFill/>
          </a:ln>
        </p:spPr>
        <p:txBody>
          <a:bodyPr>
            <a:normAutofit/>
          </a:bodyPr>
          <a:lstStyle/>
          <a:p>
            <a:r>
              <a:rPr lang="en-US" b="1" u="sng">
                <a:solidFill>
                  <a:sysClr val="windowText" lastClr="000000"/>
                </a:solidFill>
                <a:latin typeface="Chaparral Pro" panose="02060503040505020203" pitchFamily="18" charset="0"/>
              </a:rPr>
              <a:t>How to Use Redbird Life</a:t>
            </a:r>
          </a:p>
        </p:txBody>
      </p:sp>
    </p:spTree>
    <p:extLst>
      <p:ext uri="{BB962C8B-B14F-4D97-AF65-F5344CB8AC3E}">
        <p14:creationId xmlns:p14="http://schemas.microsoft.com/office/powerpoint/2010/main" val="4268709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95A63B-E61A-E3F7-F23E-EED929ACB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933" cy="6868076"/>
          </a:xfrm>
          <a:prstGeom prst="rect">
            <a:avLst/>
          </a:prstGeom>
        </p:spPr>
      </p:pic>
      <p:pic>
        <p:nvPicPr>
          <p:cNvPr id="3" name="Picture 2">
            <a:extLst>
              <a:ext uri="{FF2B5EF4-FFF2-40B4-BE49-F238E27FC236}">
                <a16:creationId xmlns:a16="http://schemas.microsoft.com/office/drawing/2014/main" id="{E6D88DE7-DD10-7BE9-6C2C-CB9CCACE2F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9200" y="1222494"/>
            <a:ext cx="10287000" cy="5635506"/>
          </a:xfrm>
          <a:prstGeom prst="rect">
            <a:avLst/>
          </a:prstGeom>
          <a:ln>
            <a:solidFill>
              <a:schemeClr val="tx1"/>
            </a:solidFill>
          </a:ln>
        </p:spPr>
      </p:pic>
      <p:sp>
        <p:nvSpPr>
          <p:cNvPr id="8" name="Title 1">
            <a:extLst>
              <a:ext uri="{FF2B5EF4-FFF2-40B4-BE49-F238E27FC236}">
                <a16:creationId xmlns:a16="http://schemas.microsoft.com/office/drawing/2014/main" id="{41CB144D-FFB9-4088-91A8-D534B47E668C}"/>
              </a:ext>
            </a:extLst>
          </p:cNvPr>
          <p:cNvSpPr>
            <a:spLocks noGrp="1"/>
          </p:cNvSpPr>
          <p:nvPr>
            <p:ph type="title"/>
          </p:nvPr>
        </p:nvSpPr>
        <p:spPr>
          <a:xfrm>
            <a:off x="685800" y="462036"/>
            <a:ext cx="10515600" cy="954628"/>
          </a:xfrm>
          <a:ln w="25400">
            <a:noFill/>
          </a:ln>
        </p:spPr>
        <p:txBody>
          <a:bodyPr>
            <a:normAutofit/>
          </a:bodyPr>
          <a:lstStyle/>
          <a:p>
            <a:r>
              <a:rPr lang="en-US" b="1" u="sng">
                <a:solidFill>
                  <a:sysClr val="windowText" lastClr="000000"/>
                </a:solidFill>
                <a:latin typeface="Chaparral Pro" panose="02060503040505020203" pitchFamily="18" charset="0"/>
              </a:rPr>
              <a:t>How to Use Redbird Life</a:t>
            </a:r>
          </a:p>
        </p:txBody>
      </p:sp>
    </p:spTree>
    <p:extLst>
      <p:ext uri="{BB962C8B-B14F-4D97-AF65-F5344CB8AC3E}">
        <p14:creationId xmlns:p14="http://schemas.microsoft.com/office/powerpoint/2010/main" val="2786391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F22E96-86FA-2B1E-82ED-335FD0522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933" cy="6868076"/>
          </a:xfrm>
          <a:prstGeom prst="rect">
            <a:avLst/>
          </a:prstGeom>
        </p:spPr>
      </p:pic>
      <p:pic>
        <p:nvPicPr>
          <p:cNvPr id="3" name="Picture 2">
            <a:extLst>
              <a:ext uri="{FF2B5EF4-FFF2-40B4-BE49-F238E27FC236}">
                <a16:creationId xmlns:a16="http://schemas.microsoft.com/office/drawing/2014/main" id="{E6D88DE7-DD10-7BE9-6C2C-CB9CCACE2F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5800" y="1416664"/>
            <a:ext cx="10972800" cy="5085337"/>
          </a:xfrm>
          <a:prstGeom prst="rect">
            <a:avLst/>
          </a:prstGeom>
          <a:ln>
            <a:solidFill>
              <a:schemeClr val="tx1"/>
            </a:solidFill>
          </a:ln>
        </p:spPr>
      </p:pic>
      <p:sp>
        <p:nvSpPr>
          <p:cNvPr id="8" name="Title 1">
            <a:extLst>
              <a:ext uri="{FF2B5EF4-FFF2-40B4-BE49-F238E27FC236}">
                <a16:creationId xmlns:a16="http://schemas.microsoft.com/office/drawing/2014/main" id="{41CB144D-FFB9-4088-91A8-D534B47E668C}"/>
              </a:ext>
            </a:extLst>
          </p:cNvPr>
          <p:cNvSpPr>
            <a:spLocks noGrp="1"/>
          </p:cNvSpPr>
          <p:nvPr>
            <p:ph type="title"/>
          </p:nvPr>
        </p:nvSpPr>
        <p:spPr>
          <a:xfrm>
            <a:off x="685800" y="462036"/>
            <a:ext cx="10515600" cy="954628"/>
          </a:xfrm>
          <a:ln w="25400">
            <a:noFill/>
          </a:ln>
        </p:spPr>
        <p:txBody>
          <a:bodyPr>
            <a:normAutofit/>
          </a:bodyPr>
          <a:lstStyle/>
          <a:p>
            <a:r>
              <a:rPr lang="en-US" b="1" u="sng">
                <a:solidFill>
                  <a:sysClr val="windowText" lastClr="000000"/>
                </a:solidFill>
                <a:latin typeface="Chaparral Pro" panose="02060503040505020203" pitchFamily="18" charset="0"/>
              </a:rPr>
              <a:t>How to Use Redbird Life</a:t>
            </a:r>
          </a:p>
        </p:txBody>
      </p:sp>
      <p:sp>
        <p:nvSpPr>
          <p:cNvPr id="2" name="object 4">
            <a:extLst>
              <a:ext uri="{FF2B5EF4-FFF2-40B4-BE49-F238E27FC236}">
                <a16:creationId xmlns:a16="http://schemas.microsoft.com/office/drawing/2014/main" id="{E26765E0-1D08-A4CC-6709-FA097E9F8E0D}"/>
              </a:ext>
            </a:extLst>
          </p:cNvPr>
          <p:cNvSpPr/>
          <p:nvPr/>
        </p:nvSpPr>
        <p:spPr>
          <a:xfrm rot="5400000">
            <a:off x="4553538" y="4621599"/>
            <a:ext cx="533401" cy="2172878"/>
          </a:xfrm>
          <a:custGeom>
            <a:avLst/>
            <a:gdLst/>
            <a:ahLst/>
            <a:cxnLst/>
            <a:rect l="l" t="t" r="r" b="b"/>
            <a:pathLst>
              <a:path w="538479" h="538480">
                <a:moveTo>
                  <a:pt x="0" y="269239"/>
                </a:moveTo>
                <a:lnTo>
                  <a:pt x="4337" y="220838"/>
                </a:lnTo>
                <a:lnTo>
                  <a:pt x="16842" y="175285"/>
                </a:lnTo>
                <a:lnTo>
                  <a:pt x="36754" y="133340"/>
                </a:lnTo>
                <a:lnTo>
                  <a:pt x="63315" y="95763"/>
                </a:lnTo>
                <a:lnTo>
                  <a:pt x="95763" y="63315"/>
                </a:lnTo>
                <a:lnTo>
                  <a:pt x="133340" y="36754"/>
                </a:lnTo>
                <a:lnTo>
                  <a:pt x="175285" y="16842"/>
                </a:lnTo>
                <a:lnTo>
                  <a:pt x="220838" y="4337"/>
                </a:lnTo>
                <a:lnTo>
                  <a:pt x="269239" y="0"/>
                </a:lnTo>
                <a:lnTo>
                  <a:pt x="317641" y="4337"/>
                </a:lnTo>
                <a:lnTo>
                  <a:pt x="363194" y="16842"/>
                </a:lnTo>
                <a:lnTo>
                  <a:pt x="405139" y="36754"/>
                </a:lnTo>
                <a:lnTo>
                  <a:pt x="442716" y="63315"/>
                </a:lnTo>
                <a:lnTo>
                  <a:pt x="475164" y="95763"/>
                </a:lnTo>
                <a:lnTo>
                  <a:pt x="501725" y="133340"/>
                </a:lnTo>
                <a:lnTo>
                  <a:pt x="521637" y="175285"/>
                </a:lnTo>
                <a:lnTo>
                  <a:pt x="534142" y="220838"/>
                </a:lnTo>
                <a:lnTo>
                  <a:pt x="538479" y="269239"/>
                </a:lnTo>
                <a:lnTo>
                  <a:pt x="534142" y="317641"/>
                </a:lnTo>
                <a:lnTo>
                  <a:pt x="521637" y="363194"/>
                </a:lnTo>
                <a:lnTo>
                  <a:pt x="501725" y="405139"/>
                </a:lnTo>
                <a:lnTo>
                  <a:pt x="475164" y="442716"/>
                </a:lnTo>
                <a:lnTo>
                  <a:pt x="442716" y="475164"/>
                </a:lnTo>
                <a:lnTo>
                  <a:pt x="405139" y="501725"/>
                </a:lnTo>
                <a:lnTo>
                  <a:pt x="363194" y="521637"/>
                </a:lnTo>
                <a:lnTo>
                  <a:pt x="317641" y="534142"/>
                </a:lnTo>
                <a:lnTo>
                  <a:pt x="269239" y="538479"/>
                </a:lnTo>
                <a:lnTo>
                  <a:pt x="220838" y="534142"/>
                </a:lnTo>
                <a:lnTo>
                  <a:pt x="175285" y="521637"/>
                </a:lnTo>
                <a:lnTo>
                  <a:pt x="133340" y="501725"/>
                </a:lnTo>
                <a:lnTo>
                  <a:pt x="95763" y="475164"/>
                </a:lnTo>
                <a:lnTo>
                  <a:pt x="63315" y="442716"/>
                </a:lnTo>
                <a:lnTo>
                  <a:pt x="36754" y="405139"/>
                </a:lnTo>
                <a:lnTo>
                  <a:pt x="16842" y="363194"/>
                </a:lnTo>
                <a:lnTo>
                  <a:pt x="4337" y="317641"/>
                </a:lnTo>
                <a:lnTo>
                  <a:pt x="0" y="269239"/>
                </a:lnTo>
                <a:close/>
              </a:path>
            </a:pathLst>
          </a:custGeom>
          <a:ln w="4064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925200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79F719-B16D-D01E-48F2-91741F250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933" cy="6868076"/>
          </a:xfrm>
          <a:prstGeom prst="rect">
            <a:avLst/>
          </a:prstGeom>
        </p:spPr>
      </p:pic>
      <p:pic>
        <p:nvPicPr>
          <p:cNvPr id="3" name="Picture 2">
            <a:extLst>
              <a:ext uri="{FF2B5EF4-FFF2-40B4-BE49-F238E27FC236}">
                <a16:creationId xmlns:a16="http://schemas.microsoft.com/office/drawing/2014/main" id="{E6D88DE7-DD10-7BE9-6C2C-CB9CCACE2F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1100" y="1379742"/>
            <a:ext cx="9525000" cy="5332825"/>
          </a:xfrm>
          <a:prstGeom prst="rect">
            <a:avLst/>
          </a:prstGeom>
          <a:ln>
            <a:solidFill>
              <a:schemeClr val="tx1"/>
            </a:solidFill>
          </a:ln>
        </p:spPr>
      </p:pic>
      <p:sp>
        <p:nvSpPr>
          <p:cNvPr id="8" name="Title 1">
            <a:extLst>
              <a:ext uri="{FF2B5EF4-FFF2-40B4-BE49-F238E27FC236}">
                <a16:creationId xmlns:a16="http://schemas.microsoft.com/office/drawing/2014/main" id="{41CB144D-FFB9-4088-91A8-D534B47E668C}"/>
              </a:ext>
            </a:extLst>
          </p:cNvPr>
          <p:cNvSpPr>
            <a:spLocks noGrp="1"/>
          </p:cNvSpPr>
          <p:nvPr>
            <p:ph type="title"/>
          </p:nvPr>
        </p:nvSpPr>
        <p:spPr>
          <a:xfrm>
            <a:off x="685800" y="462036"/>
            <a:ext cx="10515600" cy="954628"/>
          </a:xfrm>
          <a:ln w="25400">
            <a:noFill/>
          </a:ln>
        </p:spPr>
        <p:txBody>
          <a:bodyPr>
            <a:normAutofit/>
          </a:bodyPr>
          <a:lstStyle/>
          <a:p>
            <a:r>
              <a:rPr lang="en-US" b="1" u="sng">
                <a:solidFill>
                  <a:sysClr val="windowText" lastClr="000000"/>
                </a:solidFill>
                <a:latin typeface="Chaparral Pro" panose="02060503040505020203" pitchFamily="18" charset="0"/>
              </a:rPr>
              <a:t>How to Use Redbird Life</a:t>
            </a:r>
          </a:p>
        </p:txBody>
      </p:sp>
    </p:spTree>
    <p:extLst>
      <p:ext uri="{BB962C8B-B14F-4D97-AF65-F5344CB8AC3E}">
        <p14:creationId xmlns:p14="http://schemas.microsoft.com/office/powerpoint/2010/main" val="3134718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55CF6B-A00F-2CA7-DE08-4431794C6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933" cy="6868076"/>
          </a:xfrm>
          <a:prstGeom prst="rect">
            <a:avLst/>
          </a:prstGeom>
        </p:spPr>
      </p:pic>
      <p:pic>
        <p:nvPicPr>
          <p:cNvPr id="3" name="Picture 2">
            <a:extLst>
              <a:ext uri="{FF2B5EF4-FFF2-40B4-BE49-F238E27FC236}">
                <a16:creationId xmlns:a16="http://schemas.microsoft.com/office/drawing/2014/main" id="{E6D88DE7-DD10-7BE9-6C2C-CB9CCACE2F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 y="1519164"/>
            <a:ext cx="11198361" cy="4876800"/>
          </a:xfrm>
          <a:prstGeom prst="rect">
            <a:avLst/>
          </a:prstGeom>
          <a:ln>
            <a:solidFill>
              <a:schemeClr val="tx1"/>
            </a:solidFill>
          </a:ln>
        </p:spPr>
      </p:pic>
      <p:sp>
        <p:nvSpPr>
          <p:cNvPr id="8" name="Title 1">
            <a:extLst>
              <a:ext uri="{FF2B5EF4-FFF2-40B4-BE49-F238E27FC236}">
                <a16:creationId xmlns:a16="http://schemas.microsoft.com/office/drawing/2014/main" id="{41CB144D-FFB9-4088-91A8-D534B47E668C}"/>
              </a:ext>
            </a:extLst>
          </p:cNvPr>
          <p:cNvSpPr>
            <a:spLocks noGrp="1"/>
          </p:cNvSpPr>
          <p:nvPr>
            <p:ph type="title"/>
          </p:nvPr>
        </p:nvSpPr>
        <p:spPr>
          <a:xfrm>
            <a:off x="685800" y="462036"/>
            <a:ext cx="10515600" cy="954628"/>
          </a:xfrm>
          <a:ln w="25400">
            <a:noFill/>
          </a:ln>
        </p:spPr>
        <p:txBody>
          <a:bodyPr>
            <a:normAutofit/>
          </a:bodyPr>
          <a:lstStyle/>
          <a:p>
            <a:r>
              <a:rPr lang="en-US" b="1" u="sng">
                <a:solidFill>
                  <a:sysClr val="windowText" lastClr="000000"/>
                </a:solidFill>
                <a:latin typeface="Chaparral Pro" panose="02060503040505020203" pitchFamily="18" charset="0"/>
              </a:rPr>
              <a:t>How to Use Redbird Life</a:t>
            </a:r>
          </a:p>
        </p:txBody>
      </p:sp>
    </p:spTree>
    <p:extLst>
      <p:ext uri="{BB962C8B-B14F-4D97-AF65-F5344CB8AC3E}">
        <p14:creationId xmlns:p14="http://schemas.microsoft.com/office/powerpoint/2010/main" val="3443176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1CB144D-FFB9-4088-91A8-D534B47E668C}"/>
              </a:ext>
            </a:extLst>
          </p:cNvPr>
          <p:cNvSpPr>
            <a:spLocks noGrp="1"/>
          </p:cNvSpPr>
          <p:nvPr>
            <p:ph type="title"/>
          </p:nvPr>
        </p:nvSpPr>
        <p:spPr>
          <a:xfrm>
            <a:off x="685800" y="228600"/>
            <a:ext cx="10515600" cy="954628"/>
          </a:xfrm>
          <a:ln w="25400">
            <a:noFill/>
          </a:ln>
        </p:spPr>
        <p:txBody>
          <a:bodyPr>
            <a:normAutofit/>
          </a:bodyPr>
          <a:lstStyle/>
          <a:p>
            <a:r>
              <a:rPr lang="en-US" b="1" u="sng">
                <a:solidFill>
                  <a:sysClr val="windowText" lastClr="000000"/>
                </a:solidFill>
                <a:latin typeface="Chaparral Pro" panose="02060503040505020203" pitchFamily="18" charset="0"/>
              </a:rPr>
              <a:t>How to Use Redbird Life</a:t>
            </a:r>
          </a:p>
        </p:txBody>
      </p:sp>
      <p:sp>
        <p:nvSpPr>
          <p:cNvPr id="3" name="object 2">
            <a:extLst>
              <a:ext uri="{FF2B5EF4-FFF2-40B4-BE49-F238E27FC236}">
                <a16:creationId xmlns:a16="http://schemas.microsoft.com/office/drawing/2014/main" id="{39447DF4-09B5-40C5-8A69-01F0D08CFF1C}"/>
              </a:ext>
            </a:extLst>
          </p:cNvPr>
          <p:cNvSpPr/>
          <p:nvPr/>
        </p:nvSpPr>
        <p:spPr>
          <a:xfrm>
            <a:off x="8073260" y="1849120"/>
            <a:ext cx="2438400" cy="3078479"/>
          </a:xfrm>
          <a:prstGeom prst="rect">
            <a:avLst/>
          </a:prstGeom>
          <a:blipFill>
            <a:blip r:embed="rId3" cstate="print"/>
            <a:stretch>
              <a:fillRect/>
            </a:stretch>
          </a:blipFill>
        </p:spPr>
        <p:txBody>
          <a:bodyPr wrap="square" lIns="0" tIns="0" rIns="0" bIns="0" rtlCol="0"/>
          <a:lstStyle/>
          <a:p>
            <a:endParaRPr/>
          </a:p>
        </p:txBody>
      </p:sp>
      <p:sp>
        <p:nvSpPr>
          <p:cNvPr id="4" name="object 5">
            <a:extLst>
              <a:ext uri="{FF2B5EF4-FFF2-40B4-BE49-F238E27FC236}">
                <a16:creationId xmlns:a16="http://schemas.microsoft.com/office/drawing/2014/main" id="{80513FA9-1B5E-4111-B19E-409713591257}"/>
              </a:ext>
            </a:extLst>
          </p:cNvPr>
          <p:cNvSpPr/>
          <p:nvPr/>
        </p:nvSpPr>
        <p:spPr>
          <a:xfrm>
            <a:off x="1201647" y="1595121"/>
            <a:ext cx="5863638" cy="3586479"/>
          </a:xfrm>
          <a:prstGeom prst="rect">
            <a:avLst/>
          </a:prstGeom>
          <a:blipFill>
            <a:blip r:embed="rId4" cstate="print"/>
            <a:stretch>
              <a:fillRect/>
            </a:stretch>
          </a:blipFill>
        </p:spPr>
        <p:txBody>
          <a:bodyPr wrap="square" lIns="0" tIns="0" rIns="0" bIns="0" rtlCol="0"/>
          <a:lstStyle/>
          <a:p>
            <a:endParaRPr/>
          </a:p>
        </p:txBody>
      </p:sp>
      <p:sp>
        <p:nvSpPr>
          <p:cNvPr id="5" name="object 6">
            <a:extLst>
              <a:ext uri="{FF2B5EF4-FFF2-40B4-BE49-F238E27FC236}">
                <a16:creationId xmlns:a16="http://schemas.microsoft.com/office/drawing/2014/main" id="{5757468C-5CFF-46BF-8D50-651632BB6BED}"/>
              </a:ext>
            </a:extLst>
          </p:cNvPr>
          <p:cNvSpPr/>
          <p:nvPr/>
        </p:nvSpPr>
        <p:spPr>
          <a:xfrm>
            <a:off x="1721492" y="5807001"/>
            <a:ext cx="1432560" cy="859006"/>
          </a:xfrm>
          <a:prstGeom prst="rect">
            <a:avLst/>
          </a:prstGeom>
          <a:blipFill>
            <a:blip r:embed="rId5" cstate="print"/>
            <a:stretch>
              <a:fillRect/>
            </a:stretch>
          </a:blipFill>
        </p:spPr>
        <p:txBody>
          <a:bodyPr wrap="square" lIns="0" tIns="0" rIns="0" bIns="0" rtlCol="0"/>
          <a:lstStyle/>
          <a:p>
            <a:endParaRPr/>
          </a:p>
        </p:txBody>
      </p:sp>
      <p:sp>
        <p:nvSpPr>
          <p:cNvPr id="9" name="object 9">
            <a:extLst>
              <a:ext uri="{FF2B5EF4-FFF2-40B4-BE49-F238E27FC236}">
                <a16:creationId xmlns:a16="http://schemas.microsoft.com/office/drawing/2014/main" id="{81FFF652-4A7B-4E74-BC77-F123268C5F3B}"/>
              </a:ext>
            </a:extLst>
          </p:cNvPr>
          <p:cNvSpPr/>
          <p:nvPr/>
        </p:nvSpPr>
        <p:spPr>
          <a:xfrm>
            <a:off x="810487" y="5826760"/>
            <a:ext cx="782320" cy="802640"/>
          </a:xfrm>
          <a:prstGeom prst="rect">
            <a:avLst/>
          </a:prstGeom>
          <a:blipFill>
            <a:blip r:embed="rId6" cstate="print"/>
            <a:stretch>
              <a:fillRect/>
            </a:stretch>
          </a:blipFill>
        </p:spPr>
        <p:txBody>
          <a:bodyPr wrap="square" lIns="0" tIns="0" rIns="0" bIns="0" rtlCol="0"/>
          <a:lstStyle/>
          <a:p>
            <a:endParaRPr/>
          </a:p>
        </p:txBody>
      </p:sp>
      <p:sp>
        <p:nvSpPr>
          <p:cNvPr id="10" name="object 10">
            <a:extLst>
              <a:ext uri="{FF2B5EF4-FFF2-40B4-BE49-F238E27FC236}">
                <a16:creationId xmlns:a16="http://schemas.microsoft.com/office/drawing/2014/main" id="{90656258-E395-4A2B-8335-6F4BC48D4766}"/>
              </a:ext>
            </a:extLst>
          </p:cNvPr>
          <p:cNvSpPr txBox="1"/>
          <p:nvPr/>
        </p:nvSpPr>
        <p:spPr>
          <a:xfrm>
            <a:off x="381000" y="5433192"/>
            <a:ext cx="3276600" cy="320601"/>
          </a:xfrm>
          <a:prstGeom prst="rect">
            <a:avLst/>
          </a:prstGeom>
        </p:spPr>
        <p:txBody>
          <a:bodyPr vert="horz" wrap="square" lIns="0" tIns="12700" rIns="0" bIns="0" rtlCol="0">
            <a:spAutoFit/>
          </a:bodyPr>
          <a:lstStyle/>
          <a:p>
            <a:pPr marL="12700" algn="ctr">
              <a:lnSpc>
                <a:spcPct val="100000"/>
              </a:lnSpc>
              <a:spcBef>
                <a:spcPts val="100"/>
              </a:spcBef>
            </a:pPr>
            <a:r>
              <a:rPr lang="en-US" sz="2000" spc="-25">
                <a:uFill>
                  <a:solidFill>
                    <a:srgbClr val="000000"/>
                  </a:solidFill>
                </a:uFill>
                <a:latin typeface="Chaparral Pro" panose="02060503040505020203"/>
                <a:cs typeface="Century Gothic"/>
              </a:rPr>
              <a:t>Download Event </a:t>
            </a:r>
            <a:r>
              <a:rPr sz="2000" spc="-15">
                <a:uFill>
                  <a:solidFill>
                    <a:srgbClr val="000000"/>
                  </a:solidFill>
                </a:uFill>
                <a:latin typeface="Chaparral Pro" panose="02060503040505020203"/>
                <a:cs typeface="Century Gothic"/>
              </a:rPr>
              <a:t>Check-in</a:t>
            </a:r>
            <a:r>
              <a:rPr sz="2000" spc="105">
                <a:uFill>
                  <a:solidFill>
                    <a:srgbClr val="000000"/>
                  </a:solidFill>
                </a:uFill>
                <a:latin typeface="Chaparral Pro" panose="02060503040505020203"/>
                <a:cs typeface="Century Gothic"/>
              </a:rPr>
              <a:t> </a:t>
            </a:r>
            <a:r>
              <a:rPr sz="2000" spc="10">
                <a:uFill>
                  <a:solidFill>
                    <a:srgbClr val="000000"/>
                  </a:solidFill>
                </a:uFill>
                <a:latin typeface="Chaparral Pro" panose="02060503040505020203"/>
                <a:cs typeface="Century Gothic"/>
              </a:rPr>
              <a:t>App</a:t>
            </a:r>
            <a:r>
              <a:rPr lang="en-US" sz="2000" spc="10">
                <a:uFill>
                  <a:solidFill>
                    <a:srgbClr val="000000"/>
                  </a:solidFill>
                </a:uFill>
                <a:latin typeface="Chaparral Pro" panose="02060503040505020203"/>
                <a:cs typeface="Century Gothic"/>
              </a:rPr>
              <a:t>!</a:t>
            </a:r>
            <a:endParaRPr sz="2000">
              <a:latin typeface="Chaparral Pro" panose="02060503040505020203"/>
              <a:cs typeface="Century Gothic"/>
            </a:endParaRPr>
          </a:p>
        </p:txBody>
      </p:sp>
      <p:sp>
        <p:nvSpPr>
          <p:cNvPr id="11" name="object 12">
            <a:extLst>
              <a:ext uri="{FF2B5EF4-FFF2-40B4-BE49-F238E27FC236}">
                <a16:creationId xmlns:a16="http://schemas.microsoft.com/office/drawing/2014/main" id="{C50CDC31-6A54-4AA1-89D4-F088B2F97B92}"/>
              </a:ext>
            </a:extLst>
          </p:cNvPr>
          <p:cNvSpPr txBox="1"/>
          <p:nvPr/>
        </p:nvSpPr>
        <p:spPr>
          <a:xfrm>
            <a:off x="3733800" y="5791200"/>
            <a:ext cx="8610600" cy="628377"/>
          </a:xfrm>
          <a:prstGeom prst="rect">
            <a:avLst/>
          </a:prstGeom>
        </p:spPr>
        <p:txBody>
          <a:bodyPr vert="horz" wrap="square" lIns="0" tIns="12700" rIns="0" bIns="0" rtlCol="0">
            <a:spAutoFit/>
          </a:bodyPr>
          <a:lstStyle/>
          <a:p>
            <a:pPr marL="12700" marR="133985">
              <a:lnSpc>
                <a:spcPct val="100000"/>
              </a:lnSpc>
              <a:spcBef>
                <a:spcPts val="100"/>
              </a:spcBef>
            </a:pPr>
            <a:r>
              <a:rPr lang="en-US" sz="2000" spc="-25">
                <a:latin typeface="Chaparral Pro" panose="02060503040505020203"/>
                <a:cs typeface="Century Gothic"/>
              </a:rPr>
              <a:t>Learn more at the </a:t>
            </a:r>
            <a:r>
              <a:rPr sz="2000" u="sng" spc="-5">
                <a:solidFill>
                  <a:srgbClr val="0462C1"/>
                </a:solidFill>
                <a:uFill>
                  <a:solidFill>
                    <a:srgbClr val="0462C1"/>
                  </a:solidFill>
                </a:uFill>
                <a:latin typeface="Chaparral Pro" panose="02060503040505020203"/>
                <a:cs typeface="Century Gothic"/>
                <a:hlinkClick r:id="rId7"/>
              </a:rPr>
              <a:t>Student </a:t>
            </a:r>
            <a:r>
              <a:rPr sz="2000" u="sng" spc="-15">
                <a:solidFill>
                  <a:srgbClr val="0462C1"/>
                </a:solidFill>
                <a:uFill>
                  <a:solidFill>
                    <a:srgbClr val="0462C1"/>
                  </a:solidFill>
                </a:uFill>
                <a:latin typeface="Chaparral Pro" panose="02060503040505020203"/>
                <a:cs typeface="Century Gothic"/>
                <a:hlinkClick r:id="rId7"/>
              </a:rPr>
              <a:t>Organizations </a:t>
            </a:r>
            <a:r>
              <a:rPr sz="2000" u="sng" spc="-5">
                <a:solidFill>
                  <a:srgbClr val="0462C1"/>
                </a:solidFill>
                <a:uFill>
                  <a:solidFill>
                    <a:srgbClr val="0462C1"/>
                  </a:solidFill>
                </a:uFill>
                <a:latin typeface="Chaparral Pro" panose="02060503040505020203"/>
                <a:cs typeface="Century Gothic"/>
                <a:hlinkClick r:id="rId7"/>
              </a:rPr>
              <a:t>Resources </a:t>
            </a:r>
            <a:r>
              <a:rPr lang="en-US" sz="2000" u="sng" spc="-5">
                <a:solidFill>
                  <a:srgbClr val="0462C1"/>
                </a:solidFill>
                <a:uFill>
                  <a:solidFill>
                    <a:srgbClr val="0462C1"/>
                  </a:solidFill>
                </a:uFill>
                <a:latin typeface="Chaparral Pro" panose="02060503040505020203"/>
                <a:cs typeface="Century Gothic"/>
                <a:hlinkClick r:id="rId7"/>
              </a:rPr>
              <a:t>web</a:t>
            </a:r>
            <a:r>
              <a:rPr sz="2000" u="sng">
                <a:solidFill>
                  <a:srgbClr val="0462C1"/>
                </a:solidFill>
                <a:uFill>
                  <a:solidFill>
                    <a:srgbClr val="0462C1"/>
                  </a:solidFill>
                </a:uFill>
                <a:latin typeface="Chaparral Pro" panose="02060503040505020203"/>
                <a:cs typeface="Century Gothic"/>
                <a:hlinkClick r:id="rId7"/>
              </a:rPr>
              <a:t>page</a:t>
            </a:r>
            <a:r>
              <a:rPr sz="2000">
                <a:latin typeface="Chaparral Pro" panose="02060503040505020203"/>
                <a:cs typeface="Century Gothic"/>
                <a:hlinkClick r:id="rId7"/>
              </a:rPr>
              <a:t>:</a:t>
            </a:r>
            <a:endParaRPr sz="2000">
              <a:latin typeface="Chaparral Pro" panose="02060503040505020203"/>
              <a:cs typeface="Century Gothic"/>
            </a:endParaRPr>
          </a:p>
          <a:p>
            <a:pPr marL="12700" marR="5080">
              <a:lnSpc>
                <a:spcPct val="100000"/>
              </a:lnSpc>
              <a:spcBef>
                <a:spcPts val="10"/>
              </a:spcBef>
            </a:pPr>
            <a:r>
              <a:rPr sz="2000" u="sng">
                <a:solidFill>
                  <a:srgbClr val="0462C1"/>
                </a:solidFill>
                <a:uFill>
                  <a:solidFill>
                    <a:srgbClr val="0462C1"/>
                  </a:solidFill>
                </a:uFill>
                <a:latin typeface="Chaparral Pro" panose="02060503040505020203"/>
                <a:cs typeface="Century Gothic"/>
                <a:hlinkClick r:id="rId7"/>
              </a:rPr>
              <a:t>https://deanofstudents.illinoisstate.edu/involvement/organ</a:t>
            </a:r>
            <a:r>
              <a:rPr sz="2000">
                <a:solidFill>
                  <a:srgbClr val="0462C1"/>
                </a:solidFill>
                <a:latin typeface="Chaparral Pro" panose="02060503040505020203"/>
                <a:cs typeface="Century Gothic"/>
                <a:hlinkClick r:id="rId7"/>
              </a:rPr>
              <a:t>i</a:t>
            </a:r>
            <a:r>
              <a:rPr sz="2000" u="sng">
                <a:solidFill>
                  <a:srgbClr val="0462C1"/>
                </a:solidFill>
                <a:uFill>
                  <a:solidFill>
                    <a:srgbClr val="0462C1"/>
                  </a:solidFill>
                </a:uFill>
                <a:latin typeface="Chaparral Pro" panose="02060503040505020203"/>
                <a:cs typeface="Century Gothic"/>
                <a:hlinkClick r:id="rId7"/>
              </a:rPr>
              <a:t>zations/resources/</a:t>
            </a:r>
            <a:endParaRPr sz="2000">
              <a:latin typeface="Chaparral Pro" panose="02060503040505020203"/>
              <a:cs typeface="Century Gothic"/>
            </a:endParaRPr>
          </a:p>
        </p:txBody>
      </p:sp>
      <p:sp>
        <p:nvSpPr>
          <p:cNvPr id="13" name="object 10">
            <a:extLst>
              <a:ext uri="{FF2B5EF4-FFF2-40B4-BE49-F238E27FC236}">
                <a16:creationId xmlns:a16="http://schemas.microsoft.com/office/drawing/2014/main" id="{CC25E2DA-189F-4DAC-B565-D1459471E086}"/>
              </a:ext>
            </a:extLst>
          </p:cNvPr>
          <p:cNvSpPr txBox="1"/>
          <p:nvPr/>
        </p:nvSpPr>
        <p:spPr>
          <a:xfrm>
            <a:off x="5486400" y="976669"/>
            <a:ext cx="6189575" cy="382156"/>
          </a:xfrm>
          <a:prstGeom prst="rect">
            <a:avLst/>
          </a:prstGeom>
        </p:spPr>
        <p:txBody>
          <a:bodyPr vert="horz" wrap="square" lIns="0" tIns="12700" rIns="0" bIns="0" rtlCol="0">
            <a:spAutoFit/>
          </a:bodyPr>
          <a:lstStyle/>
          <a:p>
            <a:pPr marL="12700">
              <a:lnSpc>
                <a:spcPct val="100000"/>
              </a:lnSpc>
              <a:spcBef>
                <a:spcPts val="100"/>
              </a:spcBef>
            </a:pPr>
            <a:r>
              <a:rPr lang="en-US" sz="2400" spc="-25">
                <a:uFill>
                  <a:solidFill>
                    <a:srgbClr val="000000"/>
                  </a:solidFill>
                </a:uFill>
                <a:latin typeface="Chaparral Pro" panose="02060503040505020203"/>
                <a:cs typeface="Century Gothic"/>
              </a:rPr>
              <a:t>Track attendance at your meetings and events.</a:t>
            </a:r>
            <a:endParaRPr sz="2400">
              <a:latin typeface="Chaparral Pro" panose="02060503040505020203"/>
              <a:cs typeface="Century Gothic"/>
            </a:endParaRPr>
          </a:p>
        </p:txBody>
      </p:sp>
    </p:spTree>
    <p:extLst>
      <p:ext uri="{BB962C8B-B14F-4D97-AF65-F5344CB8AC3E}">
        <p14:creationId xmlns:p14="http://schemas.microsoft.com/office/powerpoint/2010/main" val="3427562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933" cy="6868076"/>
          </a:xfrm>
          <a:prstGeom prst="rect">
            <a:avLst/>
          </a:prstGeom>
        </p:spPr>
      </p:pic>
      <p:sp>
        <p:nvSpPr>
          <p:cNvPr id="4" name="Content Placeholder 3"/>
          <p:cNvSpPr>
            <a:spLocks noGrp="1"/>
          </p:cNvSpPr>
          <p:nvPr>
            <p:ph idx="1"/>
          </p:nvPr>
        </p:nvSpPr>
        <p:spPr>
          <a:xfrm>
            <a:off x="116656" y="201186"/>
            <a:ext cx="6472680" cy="2680191"/>
          </a:xfrm>
        </p:spPr>
        <p:txBody>
          <a:bodyPr>
            <a:normAutofit/>
          </a:bodyPr>
          <a:lstStyle/>
          <a:p>
            <a:pPr marL="0" indent="0" algn="ctr">
              <a:buNone/>
            </a:pPr>
            <a:r>
              <a:rPr lang="en-US" sz="5400" b="1" u="sng">
                <a:solidFill>
                  <a:schemeClr val="bg1"/>
                </a:solidFill>
                <a:latin typeface="Rockwell" panose="02060603020205020403" pitchFamily="18" charset="0"/>
              </a:rPr>
              <a:t>RSO Funding</a:t>
            </a:r>
          </a:p>
          <a:p>
            <a:pPr marL="0" indent="0">
              <a:buNone/>
            </a:pPr>
            <a:endParaRPr lang="en-US" sz="1800" b="1">
              <a:solidFill>
                <a:schemeClr val="bg1"/>
              </a:solidFill>
              <a:latin typeface="Rockwell" panose="02060603020205020403" pitchFamily="18" charset="0"/>
            </a:endParaRPr>
          </a:p>
        </p:txBody>
      </p:sp>
      <p:sp>
        <p:nvSpPr>
          <p:cNvPr id="7" name="TextBox 6">
            <a:extLst>
              <a:ext uri="{FF2B5EF4-FFF2-40B4-BE49-F238E27FC236}">
                <a16:creationId xmlns:a16="http://schemas.microsoft.com/office/drawing/2014/main" id="{DE0038EF-D2E1-426D-8F43-28E95AD77236}"/>
              </a:ext>
            </a:extLst>
          </p:cNvPr>
          <p:cNvSpPr txBox="1"/>
          <p:nvPr/>
        </p:nvSpPr>
        <p:spPr>
          <a:xfrm>
            <a:off x="1837986" y="1018061"/>
            <a:ext cx="3873193" cy="523220"/>
          </a:xfrm>
          <a:prstGeom prst="rect">
            <a:avLst/>
          </a:prstGeom>
          <a:noFill/>
        </p:spPr>
        <p:txBody>
          <a:bodyPr wrap="square" rtlCol="0">
            <a:spAutoFit/>
          </a:bodyPr>
          <a:lstStyle/>
          <a:p>
            <a:r>
              <a:rPr lang="en-US" sz="2800" b="1">
                <a:solidFill>
                  <a:schemeClr val="bg1"/>
                </a:solidFill>
              </a:rPr>
              <a:t>Did you know?</a:t>
            </a:r>
          </a:p>
        </p:txBody>
      </p:sp>
      <p:sp>
        <p:nvSpPr>
          <p:cNvPr id="6" name="TextBox 5">
            <a:extLst>
              <a:ext uri="{FF2B5EF4-FFF2-40B4-BE49-F238E27FC236}">
                <a16:creationId xmlns:a16="http://schemas.microsoft.com/office/drawing/2014/main" id="{A7D79F11-A22F-7636-F06B-720BD04D8BA3}"/>
              </a:ext>
            </a:extLst>
          </p:cNvPr>
          <p:cNvSpPr txBox="1"/>
          <p:nvPr/>
        </p:nvSpPr>
        <p:spPr>
          <a:xfrm>
            <a:off x="3082636" y="3195843"/>
            <a:ext cx="6165272" cy="369332"/>
          </a:xfrm>
          <a:prstGeom prst="rect">
            <a:avLst/>
          </a:prstGeom>
          <a:noFill/>
        </p:spPr>
        <p:txBody>
          <a:bodyPr wrap="square">
            <a:spAutoFit/>
          </a:bodyPr>
          <a:lstStyle/>
          <a:p>
            <a:r>
              <a:rPr lang="en-US"/>
              <a:t> </a:t>
            </a:r>
          </a:p>
        </p:txBody>
      </p:sp>
      <p:sp>
        <p:nvSpPr>
          <p:cNvPr id="2" name="Content Placeholder 2">
            <a:extLst>
              <a:ext uri="{FF2B5EF4-FFF2-40B4-BE49-F238E27FC236}">
                <a16:creationId xmlns:a16="http://schemas.microsoft.com/office/drawing/2014/main" id="{201F217C-94A5-F0BB-4195-92DDB01F1625}"/>
              </a:ext>
            </a:extLst>
          </p:cNvPr>
          <p:cNvSpPr txBox="1">
            <a:spLocks/>
          </p:cNvSpPr>
          <p:nvPr/>
        </p:nvSpPr>
        <p:spPr>
          <a:xfrm>
            <a:off x="411111" y="2196283"/>
            <a:ext cx="3581400" cy="135514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a:solidFill>
                  <a:schemeClr val="bg1"/>
                </a:solidFill>
              </a:rPr>
              <a:t>Independent RSOs</a:t>
            </a:r>
          </a:p>
          <a:p>
            <a:r>
              <a:rPr lang="en-US">
                <a:solidFill>
                  <a:schemeClr val="bg1"/>
                </a:solidFill>
              </a:rPr>
              <a:t>Sponsored RSOs</a:t>
            </a:r>
          </a:p>
          <a:p>
            <a:r>
              <a:rPr lang="en-US">
                <a:solidFill>
                  <a:schemeClr val="bg1"/>
                </a:solidFill>
              </a:rPr>
              <a:t>Certain limitations</a:t>
            </a:r>
          </a:p>
          <a:p>
            <a:endParaRPr lang="en-US"/>
          </a:p>
        </p:txBody>
      </p:sp>
      <p:sp>
        <p:nvSpPr>
          <p:cNvPr id="9" name="TextBox 8">
            <a:extLst>
              <a:ext uri="{FF2B5EF4-FFF2-40B4-BE49-F238E27FC236}">
                <a16:creationId xmlns:a16="http://schemas.microsoft.com/office/drawing/2014/main" id="{6A497C2A-DD42-B892-5128-71C3E2662C5B}"/>
              </a:ext>
            </a:extLst>
          </p:cNvPr>
          <p:cNvSpPr txBox="1"/>
          <p:nvPr/>
        </p:nvSpPr>
        <p:spPr>
          <a:xfrm>
            <a:off x="411111" y="1825298"/>
            <a:ext cx="3581400" cy="381001"/>
          </a:xfrm>
          <a:prstGeom prst="rect">
            <a:avLst/>
          </a:prstGeom>
          <a:solidFill>
            <a:schemeClr val="tx1"/>
          </a:solidFill>
        </p:spPr>
        <p:txBody>
          <a:bodyPr wrap="square" rtlCol="0">
            <a:spAutoFit/>
          </a:bodyPr>
          <a:lstStyle/>
          <a:p>
            <a:pPr algn="ctr"/>
            <a:r>
              <a:rPr lang="en-US" b="1">
                <a:solidFill>
                  <a:schemeClr val="bg1"/>
                </a:solidFill>
              </a:rPr>
              <a:t>Funding</a:t>
            </a:r>
          </a:p>
        </p:txBody>
      </p:sp>
      <p:pic>
        <p:nvPicPr>
          <p:cNvPr id="11" name="Picture 10">
            <a:extLst>
              <a:ext uri="{FF2B5EF4-FFF2-40B4-BE49-F238E27FC236}">
                <a16:creationId xmlns:a16="http://schemas.microsoft.com/office/drawing/2014/main" id="{E0316776-BF1A-77EA-5966-12EB25E4D543}"/>
              </a:ext>
            </a:extLst>
          </p:cNvPr>
          <p:cNvPicPr>
            <a:picLocks noChangeAspect="1"/>
          </p:cNvPicPr>
          <p:nvPr/>
        </p:nvPicPr>
        <p:blipFill>
          <a:blip r:embed="rId4"/>
          <a:stretch>
            <a:fillRect/>
          </a:stretch>
        </p:blipFill>
        <p:spPr>
          <a:xfrm>
            <a:off x="5929217" y="1173748"/>
            <a:ext cx="5525271" cy="2467319"/>
          </a:xfrm>
          <a:prstGeom prst="rect">
            <a:avLst/>
          </a:prstGeom>
        </p:spPr>
      </p:pic>
      <p:pic>
        <p:nvPicPr>
          <p:cNvPr id="13" name="Picture 12">
            <a:extLst>
              <a:ext uri="{FF2B5EF4-FFF2-40B4-BE49-F238E27FC236}">
                <a16:creationId xmlns:a16="http://schemas.microsoft.com/office/drawing/2014/main" id="{ED9E9FAB-70B5-8043-C204-B9327C5DF76C}"/>
              </a:ext>
            </a:extLst>
          </p:cNvPr>
          <p:cNvPicPr>
            <a:picLocks noChangeAspect="1"/>
          </p:cNvPicPr>
          <p:nvPr/>
        </p:nvPicPr>
        <p:blipFill>
          <a:blip r:embed="rId5"/>
          <a:stretch>
            <a:fillRect/>
          </a:stretch>
        </p:blipFill>
        <p:spPr>
          <a:xfrm>
            <a:off x="5905402" y="4189495"/>
            <a:ext cx="5572903" cy="2438740"/>
          </a:xfrm>
          <a:prstGeom prst="rect">
            <a:avLst/>
          </a:prstGeom>
        </p:spPr>
      </p:pic>
      <p:sp>
        <p:nvSpPr>
          <p:cNvPr id="15" name="TextBox 14">
            <a:extLst>
              <a:ext uri="{FF2B5EF4-FFF2-40B4-BE49-F238E27FC236}">
                <a16:creationId xmlns:a16="http://schemas.microsoft.com/office/drawing/2014/main" id="{9F0ED2D0-CC1D-28F6-BA0F-381829955591}"/>
              </a:ext>
            </a:extLst>
          </p:cNvPr>
          <p:cNvSpPr txBox="1"/>
          <p:nvPr/>
        </p:nvSpPr>
        <p:spPr>
          <a:xfrm>
            <a:off x="411110" y="3698252"/>
            <a:ext cx="4160888" cy="381001"/>
          </a:xfrm>
          <a:prstGeom prst="rect">
            <a:avLst/>
          </a:prstGeom>
          <a:solidFill>
            <a:schemeClr val="tx1"/>
          </a:solidFill>
        </p:spPr>
        <p:txBody>
          <a:bodyPr wrap="square" rtlCol="0">
            <a:spAutoFit/>
          </a:bodyPr>
          <a:lstStyle/>
          <a:p>
            <a:pPr algn="ctr"/>
            <a:r>
              <a:rPr lang="en-US" b="1">
                <a:solidFill>
                  <a:schemeClr val="bg1"/>
                </a:solidFill>
              </a:rPr>
              <a:t>Contact</a:t>
            </a:r>
          </a:p>
        </p:txBody>
      </p:sp>
      <p:sp>
        <p:nvSpPr>
          <p:cNvPr id="16" name="Content Placeholder 2">
            <a:extLst>
              <a:ext uri="{FF2B5EF4-FFF2-40B4-BE49-F238E27FC236}">
                <a16:creationId xmlns:a16="http://schemas.microsoft.com/office/drawing/2014/main" id="{0A74FCDD-9EC4-73FB-BC52-E4360EFC2DC3}"/>
              </a:ext>
            </a:extLst>
          </p:cNvPr>
          <p:cNvSpPr txBox="1">
            <a:spLocks/>
          </p:cNvSpPr>
          <p:nvPr/>
        </p:nvSpPr>
        <p:spPr>
          <a:xfrm>
            <a:off x="411110" y="4079253"/>
            <a:ext cx="4160889" cy="135514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a:solidFill>
                  <a:schemeClr val="bg1"/>
                </a:solidFill>
              </a:rPr>
              <a:t>Heather Marshall </a:t>
            </a:r>
          </a:p>
          <a:p>
            <a:pPr lvl="1"/>
            <a:r>
              <a:rPr lang="en-US">
                <a:solidFill>
                  <a:schemeClr val="bg1"/>
                </a:solidFill>
              </a:rPr>
              <a:t>RSO Financial Associate</a:t>
            </a:r>
          </a:p>
          <a:p>
            <a:pPr lvl="1"/>
            <a:r>
              <a:rPr lang="en-US">
                <a:solidFill>
                  <a:schemeClr val="bg1"/>
                </a:solidFill>
              </a:rPr>
              <a:t>hllough@IllinoisState.edu</a:t>
            </a:r>
          </a:p>
          <a:p>
            <a:endParaRPr lang="en-US"/>
          </a:p>
        </p:txBody>
      </p:sp>
    </p:spTree>
    <p:extLst>
      <p:ext uri="{BB962C8B-B14F-4D97-AF65-F5344CB8AC3E}">
        <p14:creationId xmlns:p14="http://schemas.microsoft.com/office/powerpoint/2010/main" val="394845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EA689C-2E01-88A5-9A9C-FA485565F4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933" cy="6868076"/>
          </a:xfrm>
          <a:prstGeom prst="rect">
            <a:avLst/>
          </a:prstGeom>
        </p:spPr>
      </p:pic>
      <p:sp>
        <p:nvSpPr>
          <p:cNvPr id="7" name="Rectangle 2">
            <a:extLst>
              <a:ext uri="{FF2B5EF4-FFF2-40B4-BE49-F238E27FC236}">
                <a16:creationId xmlns:a16="http://schemas.microsoft.com/office/drawing/2014/main" id="{F7E65D3B-862E-4026-AFA9-48584B7CAA1B}"/>
              </a:ext>
            </a:extLst>
          </p:cNvPr>
          <p:cNvSpPr>
            <a:spLocks noChangeArrowheads="1"/>
          </p:cNvSpPr>
          <p:nvPr/>
        </p:nvSpPr>
        <p:spPr bwMode="auto">
          <a:xfrm>
            <a:off x="4649788" y="18049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itle 1">
            <a:extLst>
              <a:ext uri="{FF2B5EF4-FFF2-40B4-BE49-F238E27FC236}">
                <a16:creationId xmlns:a16="http://schemas.microsoft.com/office/drawing/2014/main" id="{04B0BFF8-A240-4733-AA85-91DEC5D1CE14}"/>
              </a:ext>
            </a:extLst>
          </p:cNvPr>
          <p:cNvSpPr>
            <a:spLocks noGrp="1"/>
          </p:cNvSpPr>
          <p:nvPr>
            <p:ph type="title"/>
          </p:nvPr>
        </p:nvSpPr>
        <p:spPr>
          <a:xfrm>
            <a:off x="914400" y="533400"/>
            <a:ext cx="10515600" cy="954628"/>
          </a:xfrm>
          <a:ln w="25400">
            <a:noFill/>
          </a:ln>
        </p:spPr>
        <p:txBody>
          <a:bodyPr>
            <a:noAutofit/>
          </a:bodyPr>
          <a:lstStyle/>
          <a:p>
            <a:r>
              <a:rPr lang="en-US" sz="7200" b="1" u="sng">
                <a:solidFill>
                  <a:sysClr val="windowText" lastClr="000000"/>
                </a:solidFill>
                <a:latin typeface="Chaparral Pro" panose="02060503040505020203"/>
              </a:rPr>
              <a:t>STAY INFORMED!</a:t>
            </a:r>
          </a:p>
        </p:txBody>
      </p:sp>
      <p:pic>
        <p:nvPicPr>
          <p:cNvPr id="5" name="Picture 4">
            <a:extLst>
              <a:ext uri="{FF2B5EF4-FFF2-40B4-BE49-F238E27FC236}">
                <a16:creationId xmlns:a16="http://schemas.microsoft.com/office/drawing/2014/main" id="{8F37ACFE-EE11-4AAE-BCC0-F1D8CA45565C}"/>
              </a:ext>
            </a:extLst>
          </p:cNvPr>
          <p:cNvPicPr>
            <a:picLocks noChangeAspect="1"/>
          </p:cNvPicPr>
          <p:nvPr/>
        </p:nvPicPr>
        <p:blipFill rotWithShape="1">
          <a:blip r:embed="rId4">
            <a:extLst>
              <a:ext uri="{28A0092B-C50C-407E-A947-70E740481C1C}">
                <a14:useLocalDpi xmlns:a14="http://schemas.microsoft.com/office/drawing/2010/main" val="0"/>
              </a:ext>
            </a:extLst>
          </a:blip>
          <a:srcRect t="16116" b="904"/>
          <a:stretch/>
        </p:blipFill>
        <p:spPr>
          <a:xfrm>
            <a:off x="589123" y="1600200"/>
            <a:ext cx="11013753" cy="5105400"/>
          </a:xfrm>
          <a:prstGeom prst="rect">
            <a:avLst/>
          </a:prstGeom>
        </p:spPr>
      </p:pic>
    </p:spTree>
    <p:extLst>
      <p:ext uri="{BB962C8B-B14F-4D97-AF65-F5344CB8AC3E}">
        <p14:creationId xmlns:p14="http://schemas.microsoft.com/office/powerpoint/2010/main" val="3850061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1CB144D-FFB9-4088-91A8-D534B47E668C}"/>
              </a:ext>
            </a:extLst>
          </p:cNvPr>
          <p:cNvSpPr>
            <a:spLocks noGrp="1"/>
          </p:cNvSpPr>
          <p:nvPr>
            <p:ph type="title"/>
          </p:nvPr>
        </p:nvSpPr>
        <p:spPr>
          <a:xfrm>
            <a:off x="0" y="1190473"/>
            <a:ext cx="6248400" cy="954628"/>
          </a:xfrm>
          <a:ln w="25400">
            <a:noFill/>
          </a:ln>
        </p:spPr>
        <p:txBody>
          <a:bodyPr>
            <a:normAutofit/>
          </a:bodyPr>
          <a:lstStyle/>
          <a:p>
            <a:r>
              <a:rPr lang="en-US" b="1" u="sng">
                <a:solidFill>
                  <a:sysClr val="windowText" lastClr="000000"/>
                </a:solidFill>
                <a:latin typeface="Chaparral Pro" panose="02060503040505020203" pitchFamily="18" charset="0"/>
              </a:rPr>
              <a:t>Book Rooms on Campus</a:t>
            </a:r>
          </a:p>
        </p:txBody>
      </p:sp>
      <p:sp>
        <p:nvSpPr>
          <p:cNvPr id="11" name="object 12">
            <a:extLst>
              <a:ext uri="{FF2B5EF4-FFF2-40B4-BE49-F238E27FC236}">
                <a16:creationId xmlns:a16="http://schemas.microsoft.com/office/drawing/2014/main" id="{C50CDC31-6A54-4AA1-89D4-F088B2F97B92}"/>
              </a:ext>
            </a:extLst>
          </p:cNvPr>
          <p:cNvSpPr txBox="1"/>
          <p:nvPr/>
        </p:nvSpPr>
        <p:spPr>
          <a:xfrm>
            <a:off x="114300" y="5987064"/>
            <a:ext cx="11963400" cy="961802"/>
          </a:xfrm>
          <a:prstGeom prst="rect">
            <a:avLst/>
          </a:prstGeom>
        </p:spPr>
        <p:txBody>
          <a:bodyPr vert="horz" wrap="square" lIns="0" tIns="12700" rIns="0" bIns="0" rtlCol="0">
            <a:spAutoFit/>
          </a:bodyPr>
          <a:lstStyle/>
          <a:p>
            <a:pPr marL="12700" marR="133985">
              <a:lnSpc>
                <a:spcPct val="100000"/>
              </a:lnSpc>
              <a:spcBef>
                <a:spcPts val="100"/>
              </a:spcBef>
            </a:pPr>
            <a:r>
              <a:rPr lang="en-US" sz="2000" spc="-25">
                <a:latin typeface="Chaparral Pro" panose="02060503040505020203"/>
                <a:cs typeface="Century Gothic"/>
              </a:rPr>
              <a:t>Learn more at the Bone Student Center Website:</a:t>
            </a:r>
          </a:p>
          <a:p>
            <a:pPr marL="12700" marR="133985">
              <a:lnSpc>
                <a:spcPct val="100000"/>
              </a:lnSpc>
              <a:spcBef>
                <a:spcPts val="100"/>
              </a:spcBef>
            </a:pPr>
            <a:r>
              <a:rPr lang="en-US" sz="2000" spc="-25">
                <a:latin typeface="Chaparral Pro" panose="02060503040505020203"/>
                <a:cs typeface="Century Gothic"/>
              </a:rPr>
              <a:t> </a:t>
            </a:r>
            <a:r>
              <a:rPr lang="en-US" sz="2000" spc="-25">
                <a:latin typeface="Chaparral Pro" panose="02060503040505020203"/>
                <a:cs typeface="Century Gothic"/>
                <a:hlinkClick r:id="rId3"/>
              </a:rPr>
              <a:t>https://bonestudentcenter.illinoisstate.edu/scheduling/</a:t>
            </a:r>
            <a:endParaRPr lang="en-US" sz="2000" spc="-25">
              <a:latin typeface="Chaparral Pro" panose="02060503040505020203"/>
              <a:cs typeface="Century Gothic"/>
            </a:endParaRPr>
          </a:p>
          <a:p>
            <a:pPr marL="12700" marR="133985">
              <a:lnSpc>
                <a:spcPct val="100000"/>
              </a:lnSpc>
              <a:spcBef>
                <a:spcPts val="100"/>
              </a:spcBef>
            </a:pPr>
            <a:endParaRPr lang="en-US" sz="2000" spc="-25">
              <a:latin typeface="Chaparral Pro" panose="02060503040505020203"/>
              <a:cs typeface="Century Gothic"/>
            </a:endParaRPr>
          </a:p>
        </p:txBody>
      </p:sp>
      <p:sp>
        <p:nvSpPr>
          <p:cNvPr id="13" name="object 10">
            <a:extLst>
              <a:ext uri="{FF2B5EF4-FFF2-40B4-BE49-F238E27FC236}">
                <a16:creationId xmlns:a16="http://schemas.microsoft.com/office/drawing/2014/main" id="{CC25E2DA-189F-4DAC-B565-D1459471E086}"/>
              </a:ext>
            </a:extLst>
          </p:cNvPr>
          <p:cNvSpPr txBox="1"/>
          <p:nvPr/>
        </p:nvSpPr>
        <p:spPr>
          <a:xfrm>
            <a:off x="304800" y="1875573"/>
            <a:ext cx="3352800" cy="382156"/>
          </a:xfrm>
          <a:prstGeom prst="rect">
            <a:avLst/>
          </a:prstGeom>
        </p:spPr>
        <p:txBody>
          <a:bodyPr vert="horz" wrap="square" lIns="0" tIns="12700" rIns="0" bIns="0" rtlCol="0">
            <a:spAutoFit/>
          </a:bodyPr>
          <a:lstStyle/>
          <a:p>
            <a:pPr marL="12700">
              <a:lnSpc>
                <a:spcPct val="100000"/>
              </a:lnSpc>
              <a:spcBef>
                <a:spcPts val="100"/>
              </a:spcBef>
            </a:pPr>
            <a:r>
              <a:rPr lang="en-US" sz="2400" spc="-25">
                <a:uFill>
                  <a:solidFill>
                    <a:srgbClr val="000000"/>
                  </a:solidFill>
                </a:uFill>
                <a:latin typeface="Chaparral Pro" panose="02060503040505020203"/>
                <a:cs typeface="Century Gothic"/>
              </a:rPr>
              <a:t>The Bone Student Center</a:t>
            </a:r>
            <a:endParaRPr sz="2400">
              <a:latin typeface="Chaparral Pro" panose="02060503040505020203"/>
              <a:cs typeface="Century Gothic"/>
            </a:endParaRPr>
          </a:p>
        </p:txBody>
      </p:sp>
      <p:sp>
        <p:nvSpPr>
          <p:cNvPr id="3" name="Content Placeholder 2">
            <a:extLst>
              <a:ext uri="{FF2B5EF4-FFF2-40B4-BE49-F238E27FC236}">
                <a16:creationId xmlns:a16="http://schemas.microsoft.com/office/drawing/2014/main" id="{8362C25C-DBAB-5503-EAE9-0B1CB5BA5B1D}"/>
              </a:ext>
            </a:extLst>
          </p:cNvPr>
          <p:cNvSpPr>
            <a:spLocks noGrp="1"/>
          </p:cNvSpPr>
          <p:nvPr>
            <p:ph idx="1"/>
          </p:nvPr>
        </p:nvSpPr>
        <p:spPr>
          <a:xfrm>
            <a:off x="300480" y="2915729"/>
            <a:ext cx="8305800" cy="2364270"/>
          </a:xfrm>
          <a:ln>
            <a:solidFill>
              <a:schemeClr val="tx1"/>
            </a:solidFill>
          </a:ln>
        </p:spPr>
        <p:txBody>
          <a:bodyPr>
            <a:normAutofit lnSpcReduction="10000"/>
          </a:bodyPr>
          <a:lstStyle/>
          <a:p>
            <a:r>
              <a:rPr lang="en-US"/>
              <a:t>MUST have a booking privileges form on file with the Bone Student Center </a:t>
            </a:r>
          </a:p>
          <a:p>
            <a:r>
              <a:rPr lang="en-US"/>
              <a:t>Submit an event reservation request via the online booking form </a:t>
            </a:r>
          </a:p>
          <a:p>
            <a:r>
              <a:rPr lang="en-US"/>
              <a:t>Pay attention to your University email for messages from Event Management, Dining &amp; Hospitality staff regarding your reservation </a:t>
            </a:r>
          </a:p>
        </p:txBody>
      </p:sp>
      <p:sp>
        <p:nvSpPr>
          <p:cNvPr id="4" name="TextBox 3">
            <a:extLst>
              <a:ext uri="{FF2B5EF4-FFF2-40B4-BE49-F238E27FC236}">
                <a16:creationId xmlns:a16="http://schemas.microsoft.com/office/drawing/2014/main" id="{8FEA3131-B76D-5775-FC4F-C1BD63B3FB05}"/>
              </a:ext>
            </a:extLst>
          </p:cNvPr>
          <p:cNvSpPr txBox="1"/>
          <p:nvPr/>
        </p:nvSpPr>
        <p:spPr>
          <a:xfrm>
            <a:off x="300480" y="2534728"/>
            <a:ext cx="8305800" cy="369332"/>
          </a:xfrm>
          <a:prstGeom prst="rect">
            <a:avLst/>
          </a:prstGeom>
          <a:solidFill>
            <a:srgbClr val="FF0000"/>
          </a:solidFill>
        </p:spPr>
        <p:txBody>
          <a:bodyPr wrap="square" rtlCol="0">
            <a:spAutoFit/>
          </a:bodyPr>
          <a:lstStyle/>
          <a:p>
            <a:pPr algn="ctr"/>
            <a:r>
              <a:rPr lang="en-US" b="1"/>
              <a:t>Reserving Space</a:t>
            </a:r>
          </a:p>
        </p:txBody>
      </p:sp>
      <p:pic>
        <p:nvPicPr>
          <p:cNvPr id="6" name="Picture 5">
            <a:extLst>
              <a:ext uri="{FF2B5EF4-FFF2-40B4-BE49-F238E27FC236}">
                <a16:creationId xmlns:a16="http://schemas.microsoft.com/office/drawing/2014/main" id="{B1A2FF30-7BEF-0C00-D082-D3A0C2955C4B}"/>
              </a:ext>
            </a:extLst>
          </p:cNvPr>
          <p:cNvPicPr>
            <a:picLocks noChangeAspect="1"/>
          </p:cNvPicPr>
          <p:nvPr/>
        </p:nvPicPr>
        <p:blipFill>
          <a:blip r:embed="rId4"/>
          <a:stretch>
            <a:fillRect/>
          </a:stretch>
        </p:blipFill>
        <p:spPr>
          <a:xfrm>
            <a:off x="8991600" y="293008"/>
            <a:ext cx="2743200" cy="2743200"/>
          </a:xfrm>
          <a:prstGeom prst="rect">
            <a:avLst/>
          </a:prstGeom>
        </p:spPr>
      </p:pic>
      <p:sp>
        <p:nvSpPr>
          <p:cNvPr id="7" name="TextBox 6">
            <a:extLst>
              <a:ext uri="{FF2B5EF4-FFF2-40B4-BE49-F238E27FC236}">
                <a16:creationId xmlns:a16="http://schemas.microsoft.com/office/drawing/2014/main" id="{8429017B-5C35-324C-8754-0A79433A53D1}"/>
              </a:ext>
            </a:extLst>
          </p:cNvPr>
          <p:cNvSpPr txBox="1"/>
          <p:nvPr/>
        </p:nvSpPr>
        <p:spPr>
          <a:xfrm>
            <a:off x="8734720" y="2919460"/>
            <a:ext cx="3200400" cy="646331"/>
          </a:xfrm>
          <a:prstGeom prst="rect">
            <a:avLst/>
          </a:prstGeom>
          <a:noFill/>
        </p:spPr>
        <p:txBody>
          <a:bodyPr wrap="square" rtlCol="0">
            <a:spAutoFit/>
          </a:bodyPr>
          <a:lstStyle/>
          <a:p>
            <a:pPr algn="ctr"/>
            <a:r>
              <a:rPr lang="en-US">
                <a:solidFill>
                  <a:srgbClr val="FF0000"/>
                </a:solidFill>
              </a:rPr>
              <a:t>Scan to Access </a:t>
            </a:r>
          </a:p>
          <a:p>
            <a:pPr algn="ctr"/>
            <a:r>
              <a:rPr lang="en-US">
                <a:solidFill>
                  <a:srgbClr val="FF0000"/>
                </a:solidFill>
              </a:rPr>
              <a:t>Booking Privileges form</a:t>
            </a:r>
          </a:p>
        </p:txBody>
      </p:sp>
      <p:pic>
        <p:nvPicPr>
          <p:cNvPr id="12" name="Picture 11">
            <a:extLst>
              <a:ext uri="{FF2B5EF4-FFF2-40B4-BE49-F238E27FC236}">
                <a16:creationId xmlns:a16="http://schemas.microsoft.com/office/drawing/2014/main" id="{346FC6EB-7E57-7519-8C2C-8AA1B847C762}"/>
              </a:ext>
            </a:extLst>
          </p:cNvPr>
          <p:cNvPicPr>
            <a:picLocks noChangeAspect="1"/>
          </p:cNvPicPr>
          <p:nvPr/>
        </p:nvPicPr>
        <p:blipFill>
          <a:blip r:embed="rId5"/>
          <a:stretch>
            <a:fillRect/>
          </a:stretch>
        </p:blipFill>
        <p:spPr>
          <a:xfrm>
            <a:off x="9195374" y="3615374"/>
            <a:ext cx="2335651" cy="2311866"/>
          </a:xfrm>
          <a:prstGeom prst="rect">
            <a:avLst/>
          </a:prstGeom>
        </p:spPr>
      </p:pic>
      <p:sp>
        <p:nvSpPr>
          <p:cNvPr id="14" name="TextBox 13">
            <a:extLst>
              <a:ext uri="{FF2B5EF4-FFF2-40B4-BE49-F238E27FC236}">
                <a16:creationId xmlns:a16="http://schemas.microsoft.com/office/drawing/2014/main" id="{6A0D481F-4501-C21A-24C4-41CBBC96F4ED}"/>
              </a:ext>
            </a:extLst>
          </p:cNvPr>
          <p:cNvSpPr txBox="1"/>
          <p:nvPr/>
        </p:nvSpPr>
        <p:spPr>
          <a:xfrm>
            <a:off x="8763000" y="5821634"/>
            <a:ext cx="3200400" cy="646331"/>
          </a:xfrm>
          <a:prstGeom prst="rect">
            <a:avLst/>
          </a:prstGeom>
          <a:noFill/>
        </p:spPr>
        <p:txBody>
          <a:bodyPr wrap="square" rtlCol="0">
            <a:spAutoFit/>
          </a:bodyPr>
          <a:lstStyle/>
          <a:p>
            <a:pPr algn="ctr"/>
            <a:r>
              <a:rPr lang="en-US">
                <a:solidFill>
                  <a:srgbClr val="FF0000"/>
                </a:solidFill>
              </a:rPr>
              <a:t>Scan to Access </a:t>
            </a:r>
          </a:p>
          <a:p>
            <a:pPr algn="ctr"/>
            <a:r>
              <a:rPr lang="en-US">
                <a:solidFill>
                  <a:srgbClr val="FF0000"/>
                </a:solidFill>
              </a:rPr>
              <a:t>Event Request Form</a:t>
            </a:r>
          </a:p>
        </p:txBody>
      </p:sp>
    </p:spTree>
    <p:extLst>
      <p:ext uri="{BB962C8B-B14F-4D97-AF65-F5344CB8AC3E}">
        <p14:creationId xmlns:p14="http://schemas.microsoft.com/office/powerpoint/2010/main" val="3063446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1CB144D-FFB9-4088-91A8-D534B47E668C}"/>
              </a:ext>
            </a:extLst>
          </p:cNvPr>
          <p:cNvSpPr>
            <a:spLocks noGrp="1"/>
          </p:cNvSpPr>
          <p:nvPr>
            <p:ph type="title"/>
          </p:nvPr>
        </p:nvSpPr>
        <p:spPr>
          <a:xfrm>
            <a:off x="0" y="1190473"/>
            <a:ext cx="6248400" cy="954628"/>
          </a:xfrm>
          <a:ln w="25400">
            <a:noFill/>
          </a:ln>
        </p:spPr>
        <p:txBody>
          <a:bodyPr>
            <a:normAutofit/>
          </a:bodyPr>
          <a:lstStyle/>
          <a:p>
            <a:r>
              <a:rPr lang="en-US" b="1" u="sng">
                <a:solidFill>
                  <a:sysClr val="windowText" lastClr="000000"/>
                </a:solidFill>
                <a:latin typeface="Chaparral Pro" panose="02060503040505020203" pitchFamily="18" charset="0"/>
              </a:rPr>
              <a:t>Book Rooms on Campus</a:t>
            </a:r>
          </a:p>
        </p:txBody>
      </p:sp>
      <p:sp>
        <p:nvSpPr>
          <p:cNvPr id="11" name="object 12">
            <a:extLst>
              <a:ext uri="{FF2B5EF4-FFF2-40B4-BE49-F238E27FC236}">
                <a16:creationId xmlns:a16="http://schemas.microsoft.com/office/drawing/2014/main" id="{C50CDC31-6A54-4AA1-89D4-F088B2F97B92}"/>
              </a:ext>
            </a:extLst>
          </p:cNvPr>
          <p:cNvSpPr txBox="1"/>
          <p:nvPr/>
        </p:nvSpPr>
        <p:spPr>
          <a:xfrm>
            <a:off x="114300" y="5987064"/>
            <a:ext cx="11963400" cy="641201"/>
          </a:xfrm>
          <a:prstGeom prst="rect">
            <a:avLst/>
          </a:prstGeom>
        </p:spPr>
        <p:txBody>
          <a:bodyPr vert="horz" wrap="square" lIns="0" tIns="12700" rIns="0" bIns="0" rtlCol="0">
            <a:spAutoFit/>
          </a:bodyPr>
          <a:lstStyle/>
          <a:p>
            <a:pPr marL="12700" marR="133985">
              <a:lnSpc>
                <a:spcPct val="100000"/>
              </a:lnSpc>
              <a:spcBef>
                <a:spcPts val="100"/>
              </a:spcBef>
            </a:pPr>
            <a:r>
              <a:rPr lang="en-US" sz="2000" spc="-25">
                <a:latin typeface="Chaparral Pro" panose="02060503040505020203"/>
                <a:cs typeface="Century Gothic"/>
              </a:rPr>
              <a:t>Learn more at the Conference Services webpage:</a:t>
            </a:r>
          </a:p>
          <a:p>
            <a:pPr marL="12700" marR="133985">
              <a:lnSpc>
                <a:spcPct val="100000"/>
              </a:lnSpc>
              <a:spcBef>
                <a:spcPts val="100"/>
              </a:spcBef>
            </a:pPr>
            <a:r>
              <a:rPr lang="en-US" sz="2000" spc="-25">
                <a:latin typeface="Chaparral Pro" panose="02060503040505020203"/>
                <a:cs typeface="Century Gothic"/>
              </a:rPr>
              <a:t>https://conferences.illinoisstate.edu/scheduling/</a:t>
            </a:r>
          </a:p>
        </p:txBody>
      </p:sp>
      <p:sp>
        <p:nvSpPr>
          <p:cNvPr id="13" name="object 10">
            <a:extLst>
              <a:ext uri="{FF2B5EF4-FFF2-40B4-BE49-F238E27FC236}">
                <a16:creationId xmlns:a16="http://schemas.microsoft.com/office/drawing/2014/main" id="{CC25E2DA-189F-4DAC-B565-D1459471E086}"/>
              </a:ext>
            </a:extLst>
          </p:cNvPr>
          <p:cNvSpPr txBox="1"/>
          <p:nvPr/>
        </p:nvSpPr>
        <p:spPr>
          <a:xfrm>
            <a:off x="304799" y="1875573"/>
            <a:ext cx="4480293" cy="382156"/>
          </a:xfrm>
          <a:prstGeom prst="rect">
            <a:avLst/>
          </a:prstGeom>
        </p:spPr>
        <p:txBody>
          <a:bodyPr vert="horz" wrap="square" lIns="0" tIns="12700" rIns="0" bIns="0" rtlCol="0">
            <a:spAutoFit/>
          </a:bodyPr>
          <a:lstStyle/>
          <a:p>
            <a:pPr marL="12700">
              <a:lnSpc>
                <a:spcPct val="100000"/>
              </a:lnSpc>
              <a:spcBef>
                <a:spcPts val="100"/>
              </a:spcBef>
            </a:pPr>
            <a:r>
              <a:rPr lang="en-US" sz="2400" spc="-25" dirty="0">
                <a:uFill>
                  <a:solidFill>
                    <a:srgbClr val="000000"/>
                  </a:solidFill>
                </a:uFill>
                <a:latin typeface="Chaparral Pro" panose="02060503040505020203"/>
                <a:cs typeface="Century Gothic"/>
              </a:rPr>
              <a:t>Academic &amp; Non-Academic Rooms</a:t>
            </a:r>
            <a:endParaRPr sz="2400" dirty="0">
              <a:latin typeface="Chaparral Pro" panose="02060503040505020203"/>
              <a:cs typeface="Century Gothic"/>
            </a:endParaRPr>
          </a:p>
        </p:txBody>
      </p:sp>
      <p:sp>
        <p:nvSpPr>
          <p:cNvPr id="3" name="Content Placeholder 2">
            <a:extLst>
              <a:ext uri="{FF2B5EF4-FFF2-40B4-BE49-F238E27FC236}">
                <a16:creationId xmlns:a16="http://schemas.microsoft.com/office/drawing/2014/main" id="{8362C25C-DBAB-5503-EAE9-0B1CB5BA5B1D}"/>
              </a:ext>
            </a:extLst>
          </p:cNvPr>
          <p:cNvSpPr>
            <a:spLocks noGrp="1"/>
          </p:cNvSpPr>
          <p:nvPr>
            <p:ph idx="1"/>
          </p:nvPr>
        </p:nvSpPr>
        <p:spPr>
          <a:xfrm>
            <a:off x="300480" y="2915729"/>
            <a:ext cx="6741022" cy="2364270"/>
          </a:xfrm>
          <a:ln>
            <a:solidFill>
              <a:schemeClr val="tx1"/>
            </a:solidFill>
          </a:ln>
        </p:spPr>
        <p:txBody>
          <a:bodyPr>
            <a:normAutofit/>
          </a:bodyPr>
          <a:lstStyle/>
          <a:p>
            <a:r>
              <a:rPr lang="en-US"/>
              <a:t>Contact Conference Services</a:t>
            </a:r>
          </a:p>
          <a:p>
            <a:r>
              <a:rPr lang="en-US"/>
              <a:t>Review the options</a:t>
            </a:r>
          </a:p>
          <a:p>
            <a:r>
              <a:rPr lang="en-US"/>
              <a:t>Email or call the appropriate person</a:t>
            </a:r>
          </a:p>
          <a:p>
            <a:r>
              <a:rPr lang="en-US"/>
              <a:t>Receive room confirmation and details</a:t>
            </a:r>
          </a:p>
          <a:p>
            <a:r>
              <a:rPr lang="en-US"/>
              <a:t>Enjoy your event! </a:t>
            </a:r>
          </a:p>
        </p:txBody>
      </p:sp>
      <p:sp>
        <p:nvSpPr>
          <p:cNvPr id="4" name="TextBox 3">
            <a:extLst>
              <a:ext uri="{FF2B5EF4-FFF2-40B4-BE49-F238E27FC236}">
                <a16:creationId xmlns:a16="http://schemas.microsoft.com/office/drawing/2014/main" id="{8FEA3131-B76D-5775-FC4F-C1BD63B3FB05}"/>
              </a:ext>
            </a:extLst>
          </p:cNvPr>
          <p:cNvSpPr txBox="1"/>
          <p:nvPr/>
        </p:nvSpPr>
        <p:spPr>
          <a:xfrm>
            <a:off x="300480" y="2534728"/>
            <a:ext cx="6741022" cy="369332"/>
          </a:xfrm>
          <a:prstGeom prst="rect">
            <a:avLst/>
          </a:prstGeom>
          <a:solidFill>
            <a:srgbClr val="FF0000"/>
          </a:solidFill>
        </p:spPr>
        <p:txBody>
          <a:bodyPr wrap="square" rtlCol="0">
            <a:spAutoFit/>
          </a:bodyPr>
          <a:lstStyle/>
          <a:p>
            <a:pPr algn="ctr"/>
            <a:r>
              <a:rPr lang="en-US" b="1"/>
              <a:t>Reserving Space</a:t>
            </a:r>
          </a:p>
        </p:txBody>
      </p:sp>
      <p:pic>
        <p:nvPicPr>
          <p:cNvPr id="5" name="Picture 4">
            <a:extLst>
              <a:ext uri="{FF2B5EF4-FFF2-40B4-BE49-F238E27FC236}">
                <a16:creationId xmlns:a16="http://schemas.microsoft.com/office/drawing/2014/main" id="{011F0AD1-B492-17DB-C5CD-780756E6CF74}"/>
              </a:ext>
            </a:extLst>
          </p:cNvPr>
          <p:cNvPicPr>
            <a:picLocks noChangeAspect="1"/>
          </p:cNvPicPr>
          <p:nvPr/>
        </p:nvPicPr>
        <p:blipFill>
          <a:blip r:embed="rId3"/>
          <a:stretch>
            <a:fillRect/>
          </a:stretch>
        </p:blipFill>
        <p:spPr>
          <a:xfrm>
            <a:off x="7406908" y="1312211"/>
            <a:ext cx="4220632" cy="4233578"/>
          </a:xfrm>
          <a:prstGeom prst="rect">
            <a:avLst/>
          </a:prstGeom>
        </p:spPr>
      </p:pic>
    </p:spTree>
    <p:extLst>
      <p:ext uri="{BB962C8B-B14F-4D97-AF65-F5344CB8AC3E}">
        <p14:creationId xmlns:p14="http://schemas.microsoft.com/office/powerpoint/2010/main" val="1147703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1CB144D-FFB9-4088-91A8-D534B47E668C}"/>
              </a:ext>
            </a:extLst>
          </p:cNvPr>
          <p:cNvSpPr>
            <a:spLocks noGrp="1"/>
          </p:cNvSpPr>
          <p:nvPr>
            <p:ph type="title"/>
          </p:nvPr>
        </p:nvSpPr>
        <p:spPr>
          <a:xfrm>
            <a:off x="3924300" y="540912"/>
            <a:ext cx="4343400" cy="954628"/>
          </a:xfrm>
          <a:ln w="25400">
            <a:noFill/>
          </a:ln>
        </p:spPr>
        <p:txBody>
          <a:bodyPr>
            <a:normAutofit/>
          </a:bodyPr>
          <a:lstStyle/>
          <a:p>
            <a:r>
              <a:rPr lang="en-US" b="1" u="sng">
                <a:solidFill>
                  <a:sysClr val="windowText" lastClr="000000"/>
                </a:solidFill>
                <a:latin typeface="Chaparral Pro" panose="02060503040505020203" pitchFamily="18" charset="0"/>
              </a:rPr>
              <a:t>Code of Conduct</a:t>
            </a:r>
          </a:p>
        </p:txBody>
      </p:sp>
      <p:sp>
        <p:nvSpPr>
          <p:cNvPr id="5" name="object 10">
            <a:extLst>
              <a:ext uri="{FF2B5EF4-FFF2-40B4-BE49-F238E27FC236}">
                <a16:creationId xmlns:a16="http://schemas.microsoft.com/office/drawing/2014/main" id="{F603C612-A66A-4E05-B19E-48FB1D709CF5}"/>
              </a:ext>
            </a:extLst>
          </p:cNvPr>
          <p:cNvSpPr txBox="1"/>
          <p:nvPr/>
        </p:nvSpPr>
        <p:spPr>
          <a:xfrm>
            <a:off x="4267200" y="1224964"/>
            <a:ext cx="3657600" cy="382156"/>
          </a:xfrm>
          <a:prstGeom prst="rect">
            <a:avLst/>
          </a:prstGeom>
        </p:spPr>
        <p:txBody>
          <a:bodyPr vert="horz" wrap="square" lIns="0" tIns="12700" rIns="0" bIns="0" rtlCol="0">
            <a:spAutoFit/>
          </a:bodyPr>
          <a:lstStyle/>
          <a:p>
            <a:pPr marL="12700">
              <a:lnSpc>
                <a:spcPct val="100000"/>
              </a:lnSpc>
              <a:spcBef>
                <a:spcPts val="100"/>
              </a:spcBef>
            </a:pPr>
            <a:r>
              <a:rPr lang="en-US" sz="2400" spc="-25">
                <a:uFill>
                  <a:solidFill>
                    <a:srgbClr val="000000"/>
                  </a:solidFill>
                </a:uFill>
                <a:latin typeface="Chaparral Pro" panose="02060503040505020203"/>
                <a:cs typeface="Century Gothic"/>
              </a:rPr>
              <a:t>Applies to Individuals &amp; RSOs</a:t>
            </a:r>
            <a:endParaRPr sz="2400">
              <a:latin typeface="Chaparral Pro" panose="02060503040505020203"/>
              <a:cs typeface="Century Gothic"/>
            </a:endParaRPr>
          </a:p>
        </p:txBody>
      </p:sp>
      <p:sp>
        <p:nvSpPr>
          <p:cNvPr id="2" name="TextBox 1">
            <a:extLst>
              <a:ext uri="{FF2B5EF4-FFF2-40B4-BE49-F238E27FC236}">
                <a16:creationId xmlns:a16="http://schemas.microsoft.com/office/drawing/2014/main" id="{C77A6CCA-859F-440C-9514-AD41B52A9779}"/>
              </a:ext>
            </a:extLst>
          </p:cNvPr>
          <p:cNvSpPr txBox="1"/>
          <p:nvPr/>
        </p:nvSpPr>
        <p:spPr>
          <a:xfrm>
            <a:off x="190500" y="2002941"/>
            <a:ext cx="7467600" cy="707886"/>
          </a:xfrm>
          <a:prstGeom prst="rect">
            <a:avLst/>
          </a:prstGeom>
          <a:noFill/>
        </p:spPr>
        <p:txBody>
          <a:bodyPr wrap="square" rtlCol="0">
            <a:spAutoFit/>
          </a:bodyPr>
          <a:lstStyle/>
          <a:p>
            <a:r>
              <a:rPr lang="en-US" sz="2000" b="1">
                <a:latin typeface="Chaparral Pro" panose="02060503040505020203"/>
              </a:rPr>
              <a:t>Complete </a:t>
            </a:r>
            <a:r>
              <a:rPr lang="en-US" sz="2000" b="1">
                <a:latin typeface="Chaparral Pro" panose="02060503040505020203"/>
                <a:hlinkClick r:id="rId3"/>
              </a:rPr>
              <a:t>Code of Student Conduct </a:t>
            </a:r>
            <a:r>
              <a:rPr lang="en-US" sz="2000" b="1">
                <a:latin typeface="Chaparral Pro" panose="02060503040505020203"/>
              </a:rPr>
              <a:t>available at </a:t>
            </a:r>
            <a:r>
              <a:rPr lang="en-US" sz="2000">
                <a:latin typeface="Chaparral Pro" panose="02060503040505020203"/>
                <a:hlinkClick r:id="rId3"/>
              </a:rPr>
              <a:t>https://deanofstudents.illinoisstate.edu/conduct/code/</a:t>
            </a:r>
            <a:r>
              <a:rPr lang="en-US" sz="2000">
                <a:latin typeface="Chaparral Pro" panose="02060503040505020203"/>
              </a:rPr>
              <a:t> </a:t>
            </a:r>
          </a:p>
        </p:txBody>
      </p:sp>
      <p:pic>
        <p:nvPicPr>
          <p:cNvPr id="6" name="Picture 5">
            <a:extLst>
              <a:ext uri="{FF2B5EF4-FFF2-40B4-BE49-F238E27FC236}">
                <a16:creationId xmlns:a16="http://schemas.microsoft.com/office/drawing/2014/main" id="{6ACDF61C-67F5-7FC3-55F5-FFD7F5352139}"/>
              </a:ext>
            </a:extLst>
          </p:cNvPr>
          <p:cNvPicPr>
            <a:picLocks noChangeAspect="1"/>
          </p:cNvPicPr>
          <p:nvPr/>
        </p:nvPicPr>
        <p:blipFill>
          <a:blip r:embed="rId4"/>
          <a:stretch>
            <a:fillRect/>
          </a:stretch>
        </p:blipFill>
        <p:spPr>
          <a:xfrm>
            <a:off x="4572000" y="3243151"/>
            <a:ext cx="7244412" cy="3025302"/>
          </a:xfrm>
          <a:prstGeom prst="rect">
            <a:avLst/>
          </a:prstGeom>
        </p:spPr>
      </p:pic>
      <p:pic>
        <p:nvPicPr>
          <p:cNvPr id="9" name="Picture 8">
            <a:extLst>
              <a:ext uri="{FF2B5EF4-FFF2-40B4-BE49-F238E27FC236}">
                <a16:creationId xmlns:a16="http://schemas.microsoft.com/office/drawing/2014/main" id="{ADDADB72-57E7-3D7B-543F-A5987BB038C0}"/>
              </a:ext>
            </a:extLst>
          </p:cNvPr>
          <p:cNvPicPr>
            <a:picLocks noChangeAspect="1"/>
          </p:cNvPicPr>
          <p:nvPr/>
        </p:nvPicPr>
        <p:blipFill>
          <a:blip r:embed="rId5"/>
          <a:stretch>
            <a:fillRect/>
          </a:stretch>
        </p:blipFill>
        <p:spPr>
          <a:xfrm>
            <a:off x="1028376" y="2709477"/>
            <a:ext cx="2857824" cy="2875393"/>
          </a:xfrm>
          <a:prstGeom prst="rect">
            <a:avLst/>
          </a:prstGeom>
        </p:spPr>
      </p:pic>
      <p:pic>
        <p:nvPicPr>
          <p:cNvPr id="1026" name="Picture 2" descr="Code Of Conduct Images – Browse 10,369 Stock Photos, Vectors, and Video |  Adobe Stock">
            <a:extLst>
              <a:ext uri="{FF2B5EF4-FFF2-40B4-BE49-F238E27FC236}">
                <a16:creationId xmlns:a16="http://schemas.microsoft.com/office/drawing/2014/main" id="{81477530-1239-5E49-0DB0-87E9B60AD1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28201">
            <a:off x="8812143" y="967411"/>
            <a:ext cx="2495712" cy="16638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14B9E47-2527-EB85-30BA-00CEC586472D}"/>
              </a:ext>
            </a:extLst>
          </p:cNvPr>
          <p:cNvSpPr txBox="1"/>
          <p:nvPr/>
        </p:nvSpPr>
        <p:spPr>
          <a:xfrm>
            <a:off x="857088" y="5486400"/>
            <a:ext cx="3200400" cy="646331"/>
          </a:xfrm>
          <a:prstGeom prst="rect">
            <a:avLst/>
          </a:prstGeom>
          <a:noFill/>
        </p:spPr>
        <p:txBody>
          <a:bodyPr wrap="square" rtlCol="0">
            <a:spAutoFit/>
          </a:bodyPr>
          <a:lstStyle/>
          <a:p>
            <a:pPr algn="ctr"/>
            <a:r>
              <a:rPr lang="en-US">
                <a:solidFill>
                  <a:srgbClr val="FF0000"/>
                </a:solidFill>
              </a:rPr>
              <a:t>Scan to Access </a:t>
            </a:r>
          </a:p>
          <a:p>
            <a:pPr algn="ctr"/>
            <a:r>
              <a:rPr lang="en-US">
                <a:solidFill>
                  <a:srgbClr val="FF0000"/>
                </a:solidFill>
              </a:rPr>
              <a:t>Code of Conduct</a:t>
            </a:r>
          </a:p>
        </p:txBody>
      </p:sp>
    </p:spTree>
    <p:extLst>
      <p:ext uri="{BB962C8B-B14F-4D97-AF65-F5344CB8AC3E}">
        <p14:creationId xmlns:p14="http://schemas.microsoft.com/office/powerpoint/2010/main" val="784864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1CB144D-FFB9-4088-91A8-D534B47E668C}"/>
              </a:ext>
            </a:extLst>
          </p:cNvPr>
          <p:cNvSpPr>
            <a:spLocks noGrp="1"/>
          </p:cNvSpPr>
          <p:nvPr>
            <p:ph type="title"/>
          </p:nvPr>
        </p:nvSpPr>
        <p:spPr>
          <a:xfrm>
            <a:off x="457200" y="378294"/>
            <a:ext cx="10515600" cy="954628"/>
          </a:xfrm>
          <a:ln w="25400">
            <a:noFill/>
          </a:ln>
        </p:spPr>
        <p:txBody>
          <a:bodyPr>
            <a:normAutofit/>
          </a:bodyPr>
          <a:lstStyle/>
          <a:p>
            <a:r>
              <a:rPr lang="en-US" b="1" u="sng">
                <a:solidFill>
                  <a:sysClr val="windowText" lastClr="000000"/>
                </a:solidFill>
                <a:latin typeface="Chaparral Pro" panose="02060503040505020203" pitchFamily="18" charset="0"/>
              </a:rPr>
              <a:t>Code of Conduct</a:t>
            </a:r>
          </a:p>
        </p:txBody>
      </p:sp>
      <p:sp>
        <p:nvSpPr>
          <p:cNvPr id="3" name="object 10">
            <a:extLst>
              <a:ext uri="{FF2B5EF4-FFF2-40B4-BE49-F238E27FC236}">
                <a16:creationId xmlns:a16="http://schemas.microsoft.com/office/drawing/2014/main" id="{1F2F404C-6290-4A1B-A18C-C3EF81186FB6}"/>
              </a:ext>
            </a:extLst>
          </p:cNvPr>
          <p:cNvSpPr txBox="1"/>
          <p:nvPr/>
        </p:nvSpPr>
        <p:spPr>
          <a:xfrm>
            <a:off x="7010400" y="1141844"/>
            <a:ext cx="3657600" cy="382156"/>
          </a:xfrm>
          <a:prstGeom prst="rect">
            <a:avLst/>
          </a:prstGeom>
        </p:spPr>
        <p:txBody>
          <a:bodyPr vert="horz" wrap="square" lIns="0" tIns="12700" rIns="0" bIns="0" rtlCol="0">
            <a:spAutoFit/>
          </a:bodyPr>
          <a:lstStyle/>
          <a:p>
            <a:pPr marL="12700" algn="ctr">
              <a:lnSpc>
                <a:spcPct val="100000"/>
              </a:lnSpc>
              <a:spcBef>
                <a:spcPts val="100"/>
              </a:spcBef>
            </a:pPr>
            <a:r>
              <a:rPr lang="en-US" sz="2400" spc="-25">
                <a:uFill>
                  <a:solidFill>
                    <a:srgbClr val="000000"/>
                  </a:solidFill>
                </a:uFill>
                <a:latin typeface="Chaparral Pro" panose="02060503040505020203"/>
                <a:cs typeface="Century Gothic"/>
              </a:rPr>
              <a:t>Hazing</a:t>
            </a:r>
            <a:endParaRPr sz="2400">
              <a:latin typeface="Chaparral Pro" panose="02060503040505020203"/>
              <a:cs typeface="Century Gothic"/>
            </a:endParaRPr>
          </a:p>
        </p:txBody>
      </p:sp>
      <p:sp>
        <p:nvSpPr>
          <p:cNvPr id="4" name="object 3">
            <a:extLst>
              <a:ext uri="{FF2B5EF4-FFF2-40B4-BE49-F238E27FC236}">
                <a16:creationId xmlns:a16="http://schemas.microsoft.com/office/drawing/2014/main" id="{4FD8A4C9-32C1-453B-982E-99A464D71590}"/>
              </a:ext>
            </a:extLst>
          </p:cNvPr>
          <p:cNvSpPr txBox="1"/>
          <p:nvPr/>
        </p:nvSpPr>
        <p:spPr>
          <a:xfrm>
            <a:off x="381000" y="1524000"/>
            <a:ext cx="7118701" cy="5182188"/>
          </a:xfrm>
          <a:prstGeom prst="rect">
            <a:avLst/>
          </a:prstGeom>
        </p:spPr>
        <p:txBody>
          <a:bodyPr vert="horz" wrap="square" lIns="0" tIns="11430" rIns="0" bIns="0" rtlCol="0">
            <a:spAutoFit/>
          </a:bodyPr>
          <a:lstStyle/>
          <a:p>
            <a:r>
              <a:rPr sz="1600" b="1" u="sng" spc="-10">
                <a:uFill>
                  <a:solidFill>
                    <a:srgbClr val="000000"/>
                  </a:solidFill>
                </a:uFill>
                <a:latin typeface="Chaparral Pro" panose="02060503040505020203"/>
                <a:cs typeface="Century Gothic"/>
              </a:rPr>
              <a:t>Page</a:t>
            </a:r>
            <a:r>
              <a:rPr sz="1600" b="1" u="sng" spc="-150">
                <a:uFill>
                  <a:solidFill>
                    <a:srgbClr val="000000"/>
                  </a:solidFill>
                </a:uFill>
                <a:latin typeface="Chaparral Pro" panose="02060503040505020203"/>
                <a:cs typeface="Century Gothic"/>
              </a:rPr>
              <a:t> </a:t>
            </a:r>
            <a:r>
              <a:rPr sz="1600" b="1" u="sng" spc="-10">
                <a:uFill>
                  <a:solidFill>
                    <a:srgbClr val="000000"/>
                  </a:solidFill>
                </a:uFill>
                <a:latin typeface="Chaparral Pro" panose="02060503040505020203"/>
                <a:cs typeface="Century Gothic"/>
              </a:rPr>
              <a:t>11</a:t>
            </a:r>
            <a:r>
              <a:rPr lang="en-US" sz="1600" b="1" u="sng" spc="-10">
                <a:uFill>
                  <a:solidFill>
                    <a:srgbClr val="000000"/>
                  </a:solidFill>
                </a:uFill>
                <a:latin typeface="Chaparral Pro" panose="02060503040505020203"/>
                <a:cs typeface="Century Gothic"/>
              </a:rPr>
              <a:t>:</a:t>
            </a:r>
            <a:endParaRPr sz="1600" b="1">
              <a:latin typeface="Chaparral Pro" panose="02060503040505020203"/>
              <a:cs typeface="Century Gothic"/>
            </a:endParaRPr>
          </a:p>
          <a:p>
            <a:r>
              <a:rPr sz="1600" spc="-10">
                <a:latin typeface="Chaparral Pro" panose="02060503040505020203"/>
                <a:cs typeface="Century Gothic"/>
              </a:rPr>
              <a:t>V</a:t>
            </a:r>
            <a:r>
              <a:rPr sz="1600" spc="-225">
                <a:latin typeface="Chaparral Pro" panose="02060503040505020203"/>
                <a:cs typeface="Century Gothic"/>
              </a:rPr>
              <a:t> </a:t>
            </a:r>
            <a:r>
              <a:rPr sz="1600" spc="-25">
                <a:latin typeface="Chaparral Pro" panose="02060503040505020203"/>
                <a:cs typeface="Century Gothic"/>
              </a:rPr>
              <a:t>iolations</a:t>
            </a:r>
            <a:r>
              <a:rPr sz="1600" spc="-165">
                <a:latin typeface="Chaparral Pro" panose="02060503040505020203"/>
                <a:cs typeface="Century Gothic"/>
              </a:rPr>
              <a:t> </a:t>
            </a:r>
            <a:r>
              <a:rPr sz="1600" spc="-20">
                <a:latin typeface="Chaparral Pro" panose="02060503040505020203"/>
                <a:cs typeface="Century Gothic"/>
              </a:rPr>
              <a:t>include</a:t>
            </a:r>
            <a:r>
              <a:rPr sz="1600" spc="-145">
                <a:latin typeface="Chaparral Pro" panose="02060503040505020203"/>
                <a:cs typeface="Century Gothic"/>
              </a:rPr>
              <a:t> </a:t>
            </a:r>
            <a:r>
              <a:rPr sz="1600" spc="-5">
                <a:latin typeface="Chaparral Pro" panose="02060503040505020203"/>
                <a:cs typeface="Century Gothic"/>
              </a:rPr>
              <a:t>such</a:t>
            </a:r>
            <a:r>
              <a:rPr sz="1600" spc="-165">
                <a:latin typeface="Chaparral Pro" panose="02060503040505020203"/>
                <a:cs typeface="Century Gothic"/>
              </a:rPr>
              <a:t> </a:t>
            </a:r>
            <a:r>
              <a:rPr sz="1600" spc="-5">
                <a:latin typeface="Chaparral Pro" panose="02060503040505020203"/>
                <a:cs typeface="Century Gothic"/>
              </a:rPr>
              <a:t>behavior</a:t>
            </a:r>
            <a:r>
              <a:rPr sz="1600" spc="-200">
                <a:latin typeface="Chaparral Pro" panose="02060503040505020203"/>
                <a:cs typeface="Century Gothic"/>
              </a:rPr>
              <a:t> </a:t>
            </a:r>
            <a:r>
              <a:rPr sz="1600" spc="-15">
                <a:latin typeface="Chaparral Pro" panose="02060503040505020203"/>
                <a:cs typeface="Century Gothic"/>
              </a:rPr>
              <a:t>as:</a:t>
            </a:r>
            <a:endParaRPr lang="en-US" sz="1600" spc="-15">
              <a:latin typeface="Chaparral Pro" panose="02060503040505020203"/>
              <a:cs typeface="Century Gothic"/>
            </a:endParaRPr>
          </a:p>
          <a:p>
            <a:endParaRPr sz="600">
              <a:latin typeface="Chaparral Pro" panose="02060503040505020203"/>
              <a:cs typeface="Century Gothic"/>
            </a:endParaRPr>
          </a:p>
          <a:p>
            <a:pPr marL="342900" marR="866775" indent="-342900">
              <a:buFont typeface="+mj-lt"/>
              <a:buAutoNum type="alphaLcParenR"/>
              <a:tabLst>
                <a:tab pos="266700" algn="l"/>
              </a:tabLst>
            </a:pPr>
            <a:r>
              <a:rPr sz="1600" spc="-15">
                <a:latin typeface="Chaparral Pro" panose="02060503040505020203"/>
                <a:cs typeface="Century Gothic"/>
              </a:rPr>
              <a:t>Engaging </a:t>
            </a:r>
            <a:r>
              <a:rPr sz="1600" spc="-30">
                <a:latin typeface="Chaparral Pro" panose="02060503040505020203"/>
                <a:cs typeface="Century Gothic"/>
              </a:rPr>
              <a:t>in </a:t>
            </a:r>
            <a:r>
              <a:rPr sz="1600" spc="-15">
                <a:latin typeface="Chaparral Pro" panose="02060503040505020203"/>
                <a:cs typeface="Century Gothic"/>
              </a:rPr>
              <a:t>any </a:t>
            </a:r>
            <a:r>
              <a:rPr sz="1600" spc="-5">
                <a:latin typeface="Chaparral Pro" panose="02060503040505020203"/>
                <a:cs typeface="Century Gothic"/>
              </a:rPr>
              <a:t>act </a:t>
            </a:r>
            <a:r>
              <a:rPr sz="1600" spc="5">
                <a:latin typeface="Chaparral Pro" panose="02060503040505020203"/>
                <a:cs typeface="Century Gothic"/>
              </a:rPr>
              <a:t>that </a:t>
            </a:r>
            <a:r>
              <a:rPr sz="1600" spc="-15">
                <a:latin typeface="Chaparral Pro" panose="02060503040505020203"/>
                <a:cs typeface="Century Gothic"/>
              </a:rPr>
              <a:t>endangers </a:t>
            </a:r>
            <a:r>
              <a:rPr sz="1600" spc="15">
                <a:latin typeface="Chaparral Pro" panose="02060503040505020203"/>
                <a:cs typeface="Century Gothic"/>
              </a:rPr>
              <a:t>the </a:t>
            </a:r>
            <a:r>
              <a:rPr sz="1600" spc="-15">
                <a:latin typeface="Chaparral Pro" panose="02060503040505020203"/>
                <a:cs typeface="Century Gothic"/>
              </a:rPr>
              <a:t>mental, emotional, </a:t>
            </a:r>
            <a:r>
              <a:rPr sz="1600">
                <a:latin typeface="Chaparral Pro" panose="02060503040505020203"/>
                <a:cs typeface="Century Gothic"/>
              </a:rPr>
              <a:t>or physical </a:t>
            </a:r>
            <a:r>
              <a:rPr sz="1600" spc="-5">
                <a:latin typeface="Chaparral Pro" panose="02060503040505020203"/>
                <a:cs typeface="Century Gothic"/>
              </a:rPr>
              <a:t>health </a:t>
            </a:r>
            <a:r>
              <a:rPr sz="1600">
                <a:latin typeface="Chaparral Pro" panose="02060503040505020203"/>
                <a:cs typeface="Century Gothic"/>
              </a:rPr>
              <a:t>or </a:t>
            </a:r>
            <a:r>
              <a:rPr sz="1600" spc="10">
                <a:latin typeface="Chaparral Pro" panose="02060503040505020203"/>
                <a:cs typeface="Century Gothic"/>
              </a:rPr>
              <a:t>safety </a:t>
            </a:r>
            <a:r>
              <a:rPr sz="1600">
                <a:latin typeface="Chaparral Pro" panose="02060503040505020203"/>
                <a:cs typeface="Century Gothic"/>
              </a:rPr>
              <a:t>of </a:t>
            </a:r>
            <a:r>
              <a:rPr sz="1600" spc="-10">
                <a:latin typeface="Chaparral Pro" panose="02060503040505020203"/>
                <a:cs typeface="Century Gothic"/>
              </a:rPr>
              <a:t>a </a:t>
            </a:r>
            <a:r>
              <a:rPr sz="1600">
                <a:latin typeface="Chaparral Pro" panose="02060503040505020203"/>
                <a:cs typeface="Century Gothic"/>
              </a:rPr>
              <a:t>student </a:t>
            </a:r>
            <a:r>
              <a:rPr sz="1600" spc="10">
                <a:latin typeface="Chaparral Pro" panose="02060503040505020203"/>
                <a:cs typeface="Century Gothic"/>
              </a:rPr>
              <a:t>for </a:t>
            </a:r>
            <a:r>
              <a:rPr sz="1600" spc="15">
                <a:latin typeface="Chaparral Pro" panose="02060503040505020203"/>
                <a:cs typeface="Century Gothic"/>
              </a:rPr>
              <a:t>the </a:t>
            </a:r>
            <a:r>
              <a:rPr sz="1600" spc="-15">
                <a:latin typeface="Chaparral Pro" panose="02060503040505020203"/>
                <a:cs typeface="Century Gothic"/>
              </a:rPr>
              <a:t>purpose </a:t>
            </a:r>
            <a:r>
              <a:rPr sz="1600">
                <a:latin typeface="Chaparral Pro" panose="02060503040505020203"/>
                <a:cs typeface="Century Gothic"/>
              </a:rPr>
              <a:t>of </a:t>
            </a:r>
            <a:r>
              <a:rPr sz="1600" spc="-10">
                <a:latin typeface="Chaparral Pro" panose="02060503040505020203"/>
                <a:cs typeface="Century Gothic"/>
              </a:rPr>
              <a:t>initiation</a:t>
            </a:r>
            <a:r>
              <a:rPr sz="1600" spc="-155">
                <a:latin typeface="Chaparral Pro" panose="02060503040505020203"/>
                <a:cs typeface="Century Gothic"/>
              </a:rPr>
              <a:t> </a:t>
            </a:r>
            <a:r>
              <a:rPr sz="1600">
                <a:latin typeface="Chaparral Pro" panose="02060503040505020203"/>
                <a:cs typeface="Century Gothic"/>
              </a:rPr>
              <a:t>into,</a:t>
            </a:r>
            <a:r>
              <a:rPr sz="1600" spc="-160">
                <a:latin typeface="Chaparral Pro" panose="02060503040505020203"/>
                <a:cs typeface="Century Gothic"/>
              </a:rPr>
              <a:t> </a:t>
            </a:r>
            <a:r>
              <a:rPr sz="1600" spc="-15">
                <a:latin typeface="Chaparral Pro" panose="02060503040505020203"/>
                <a:cs typeface="Century Gothic"/>
              </a:rPr>
              <a:t>affiliation</a:t>
            </a:r>
            <a:r>
              <a:rPr sz="1600" spc="-75">
                <a:latin typeface="Chaparral Pro" panose="02060503040505020203"/>
                <a:cs typeface="Century Gothic"/>
              </a:rPr>
              <a:t> </a:t>
            </a:r>
            <a:r>
              <a:rPr sz="1600" spc="-20">
                <a:latin typeface="Chaparral Pro" panose="02060503040505020203"/>
                <a:cs typeface="Century Gothic"/>
              </a:rPr>
              <a:t>with,</a:t>
            </a:r>
            <a:r>
              <a:rPr sz="1600" spc="-75">
                <a:latin typeface="Chaparral Pro" panose="02060503040505020203"/>
                <a:cs typeface="Century Gothic"/>
              </a:rPr>
              <a:t> </a:t>
            </a:r>
            <a:r>
              <a:rPr sz="1600">
                <a:latin typeface="Chaparral Pro" panose="02060503040505020203"/>
                <a:cs typeface="Century Gothic"/>
              </a:rPr>
              <a:t>or</a:t>
            </a:r>
            <a:r>
              <a:rPr sz="1600" spc="-30">
                <a:latin typeface="Chaparral Pro" panose="02060503040505020203"/>
                <a:cs typeface="Century Gothic"/>
              </a:rPr>
              <a:t> </a:t>
            </a:r>
            <a:r>
              <a:rPr sz="1600" spc="-5">
                <a:latin typeface="Chaparral Pro" panose="02060503040505020203"/>
                <a:cs typeface="Century Gothic"/>
              </a:rPr>
              <a:t>continued</a:t>
            </a:r>
            <a:r>
              <a:rPr sz="1600" spc="-185">
                <a:latin typeface="Chaparral Pro" panose="02060503040505020203"/>
                <a:cs typeface="Century Gothic"/>
              </a:rPr>
              <a:t> </a:t>
            </a:r>
            <a:r>
              <a:rPr sz="1600" spc="-20">
                <a:latin typeface="Chaparral Pro" panose="02060503040505020203"/>
                <a:cs typeface="Century Gothic"/>
              </a:rPr>
              <a:t>membership</a:t>
            </a:r>
            <a:r>
              <a:rPr sz="1600" spc="-180">
                <a:latin typeface="Chaparral Pro" panose="02060503040505020203"/>
                <a:cs typeface="Century Gothic"/>
              </a:rPr>
              <a:t> </a:t>
            </a:r>
            <a:r>
              <a:rPr sz="1600" spc="-30">
                <a:latin typeface="Chaparral Pro" panose="02060503040505020203"/>
                <a:cs typeface="Century Gothic"/>
              </a:rPr>
              <a:t>in</a:t>
            </a:r>
            <a:r>
              <a:rPr sz="1600" spc="-75">
                <a:latin typeface="Chaparral Pro" panose="02060503040505020203"/>
                <a:cs typeface="Century Gothic"/>
              </a:rPr>
              <a:t> </a:t>
            </a:r>
            <a:r>
              <a:rPr sz="1600" spc="-15">
                <a:latin typeface="Chaparral Pro" panose="02060503040505020203"/>
                <a:cs typeface="Century Gothic"/>
              </a:rPr>
              <a:t>any</a:t>
            </a:r>
            <a:r>
              <a:rPr sz="1600" spc="-45">
                <a:latin typeface="Chaparral Pro" panose="02060503040505020203"/>
                <a:cs typeface="Century Gothic"/>
              </a:rPr>
              <a:t> </a:t>
            </a:r>
            <a:r>
              <a:rPr sz="1600" spc="-15">
                <a:latin typeface="Chaparral Pro" panose="02060503040505020203"/>
                <a:cs typeface="Century Gothic"/>
              </a:rPr>
              <a:t>group,</a:t>
            </a:r>
            <a:r>
              <a:rPr sz="1600" spc="-160">
                <a:latin typeface="Chaparral Pro" panose="02060503040505020203"/>
                <a:cs typeface="Century Gothic"/>
              </a:rPr>
              <a:t> </a:t>
            </a:r>
            <a:r>
              <a:rPr sz="1600" spc="-10">
                <a:latin typeface="Chaparral Pro" panose="02060503040505020203"/>
                <a:cs typeface="Century Gothic"/>
              </a:rPr>
              <a:t>organization,</a:t>
            </a:r>
            <a:r>
              <a:rPr sz="1600" spc="-155">
                <a:latin typeface="Chaparral Pro" panose="02060503040505020203"/>
                <a:cs typeface="Century Gothic"/>
              </a:rPr>
              <a:t> </a:t>
            </a:r>
            <a:r>
              <a:rPr sz="1600">
                <a:latin typeface="Chaparral Pro" panose="02060503040505020203"/>
                <a:cs typeface="Century Gothic"/>
              </a:rPr>
              <a:t>or</a:t>
            </a:r>
            <a:r>
              <a:rPr sz="1600" spc="-114">
                <a:latin typeface="Chaparral Pro" panose="02060503040505020203"/>
                <a:cs typeface="Century Gothic"/>
              </a:rPr>
              <a:t> </a:t>
            </a:r>
            <a:r>
              <a:rPr sz="1600" spc="10">
                <a:latin typeface="Chaparral Pro" panose="02060503040505020203"/>
                <a:cs typeface="Century Gothic"/>
              </a:rPr>
              <a:t>team</a:t>
            </a:r>
            <a:r>
              <a:rPr sz="1600" spc="-150">
                <a:latin typeface="Chaparral Pro" panose="02060503040505020203"/>
                <a:cs typeface="Century Gothic"/>
              </a:rPr>
              <a:t> </a:t>
            </a:r>
            <a:r>
              <a:rPr sz="1600" spc="-20">
                <a:latin typeface="Chaparral Pro" panose="02060503040505020203"/>
                <a:cs typeface="Century Gothic"/>
              </a:rPr>
              <a:t>whose</a:t>
            </a:r>
            <a:r>
              <a:rPr sz="1600" spc="-135">
                <a:latin typeface="Chaparral Pro" panose="02060503040505020203"/>
                <a:cs typeface="Century Gothic"/>
              </a:rPr>
              <a:t> </a:t>
            </a:r>
            <a:r>
              <a:rPr sz="1600" spc="-10">
                <a:latin typeface="Chaparral Pro" panose="02060503040505020203"/>
                <a:cs typeface="Century Gothic"/>
              </a:rPr>
              <a:t>members</a:t>
            </a:r>
            <a:r>
              <a:rPr sz="1600" spc="-155">
                <a:latin typeface="Chaparral Pro" panose="02060503040505020203"/>
                <a:cs typeface="Century Gothic"/>
              </a:rPr>
              <a:t> </a:t>
            </a:r>
            <a:r>
              <a:rPr sz="1600" spc="-25">
                <a:latin typeface="Chaparral Pro" panose="02060503040505020203"/>
                <a:cs typeface="Century Gothic"/>
              </a:rPr>
              <a:t>are</a:t>
            </a:r>
            <a:r>
              <a:rPr sz="1600" spc="-50">
                <a:latin typeface="Chaparral Pro" panose="02060503040505020203"/>
                <a:cs typeface="Century Gothic"/>
              </a:rPr>
              <a:t> </a:t>
            </a:r>
            <a:r>
              <a:rPr sz="1600">
                <a:latin typeface="Chaparral Pro" panose="02060503040505020203"/>
                <a:cs typeface="Century Gothic"/>
              </a:rPr>
              <a:t>or</a:t>
            </a:r>
            <a:r>
              <a:rPr sz="1600" spc="-35">
                <a:latin typeface="Chaparral Pro" panose="02060503040505020203"/>
                <a:cs typeface="Century Gothic"/>
              </a:rPr>
              <a:t> </a:t>
            </a:r>
            <a:r>
              <a:rPr sz="1600" spc="-20">
                <a:latin typeface="Chaparral Pro" panose="02060503040505020203"/>
                <a:cs typeface="Century Gothic"/>
              </a:rPr>
              <a:t>include  </a:t>
            </a:r>
            <a:r>
              <a:rPr sz="1600">
                <a:latin typeface="Chaparral Pro" panose="02060503040505020203"/>
                <a:cs typeface="Century Gothic"/>
              </a:rPr>
              <a:t>students</a:t>
            </a:r>
            <a:r>
              <a:rPr sz="1600" spc="-165">
                <a:latin typeface="Chaparral Pro" panose="02060503040505020203"/>
                <a:cs typeface="Century Gothic"/>
              </a:rPr>
              <a:t> </a:t>
            </a:r>
            <a:r>
              <a:rPr sz="1600">
                <a:latin typeface="Chaparral Pro" panose="02060503040505020203"/>
                <a:cs typeface="Century Gothic"/>
              </a:rPr>
              <a:t>of</a:t>
            </a:r>
            <a:r>
              <a:rPr sz="1600" spc="-135">
                <a:latin typeface="Chaparral Pro" panose="02060503040505020203"/>
                <a:cs typeface="Century Gothic"/>
              </a:rPr>
              <a:t> </a:t>
            </a:r>
            <a:r>
              <a:rPr sz="1600" spc="-20">
                <a:latin typeface="Chaparral Pro" panose="02060503040505020203"/>
                <a:cs typeface="Century Gothic"/>
              </a:rPr>
              <a:t>Illinois</a:t>
            </a:r>
            <a:r>
              <a:rPr sz="1600" spc="-80">
                <a:latin typeface="Chaparral Pro" panose="02060503040505020203"/>
                <a:cs typeface="Century Gothic"/>
              </a:rPr>
              <a:t> </a:t>
            </a:r>
            <a:r>
              <a:rPr sz="1600" spc="15">
                <a:latin typeface="Chaparral Pro" panose="02060503040505020203"/>
                <a:cs typeface="Century Gothic"/>
              </a:rPr>
              <a:t>State</a:t>
            </a:r>
            <a:r>
              <a:rPr sz="1600" spc="-140">
                <a:latin typeface="Chaparral Pro" panose="02060503040505020203"/>
                <a:cs typeface="Century Gothic"/>
              </a:rPr>
              <a:t> </a:t>
            </a:r>
            <a:r>
              <a:rPr sz="1600" spc="-15">
                <a:latin typeface="Chaparral Pro" panose="02060503040505020203"/>
                <a:cs typeface="Century Gothic"/>
              </a:rPr>
              <a:t>University.</a:t>
            </a:r>
            <a:endParaRPr sz="1600">
              <a:latin typeface="Chaparral Pro" panose="02060503040505020203"/>
              <a:cs typeface="Century Gothic"/>
            </a:endParaRPr>
          </a:p>
          <a:p>
            <a:pPr marL="342900" indent="-342900">
              <a:buFont typeface="+mj-lt"/>
              <a:buAutoNum type="alphaLcParenR"/>
              <a:tabLst>
                <a:tab pos="266700" algn="l"/>
              </a:tabLst>
            </a:pPr>
            <a:r>
              <a:rPr sz="1600" spc="-15">
                <a:latin typeface="Chaparral Pro" panose="02060503040505020203"/>
                <a:cs typeface="Century Gothic"/>
              </a:rPr>
              <a:t>Engaging</a:t>
            </a:r>
            <a:r>
              <a:rPr sz="1600" spc="-170">
                <a:latin typeface="Chaparral Pro" panose="02060503040505020203"/>
                <a:cs typeface="Century Gothic"/>
              </a:rPr>
              <a:t> </a:t>
            </a:r>
            <a:r>
              <a:rPr sz="1600" spc="-30">
                <a:latin typeface="Chaparral Pro" panose="02060503040505020203"/>
                <a:cs typeface="Century Gothic"/>
              </a:rPr>
              <a:t>in</a:t>
            </a:r>
            <a:r>
              <a:rPr sz="1600">
                <a:latin typeface="Chaparral Pro" panose="02060503040505020203"/>
                <a:cs typeface="Century Gothic"/>
              </a:rPr>
              <a:t> </a:t>
            </a:r>
            <a:r>
              <a:rPr sz="1600" spc="-15">
                <a:latin typeface="Chaparral Pro" panose="02060503040505020203"/>
                <a:cs typeface="Century Gothic"/>
              </a:rPr>
              <a:t>any</a:t>
            </a:r>
            <a:r>
              <a:rPr sz="1600" spc="-55">
                <a:latin typeface="Chaparral Pro" panose="02060503040505020203"/>
                <a:cs typeface="Century Gothic"/>
              </a:rPr>
              <a:t> </a:t>
            </a:r>
            <a:r>
              <a:rPr sz="1600" spc="-5">
                <a:latin typeface="Chaparral Pro" panose="02060503040505020203"/>
                <a:cs typeface="Century Gothic"/>
              </a:rPr>
              <a:t>act</a:t>
            </a:r>
            <a:r>
              <a:rPr sz="1600" spc="-85">
                <a:latin typeface="Chaparral Pro" panose="02060503040505020203"/>
                <a:cs typeface="Century Gothic"/>
              </a:rPr>
              <a:t> </a:t>
            </a:r>
            <a:r>
              <a:rPr sz="1600" spc="-25">
                <a:latin typeface="Chaparral Pro" panose="02060503040505020203"/>
                <a:cs typeface="Century Gothic"/>
              </a:rPr>
              <a:t>where</a:t>
            </a:r>
            <a:r>
              <a:rPr sz="1600" spc="-60">
                <a:latin typeface="Chaparral Pro" panose="02060503040505020203"/>
                <a:cs typeface="Century Gothic"/>
              </a:rPr>
              <a:t> </a:t>
            </a:r>
            <a:r>
              <a:rPr sz="1600" spc="-20">
                <a:latin typeface="Chaparral Pro" panose="02060503040505020203"/>
                <a:cs typeface="Century Gothic"/>
              </a:rPr>
              <a:t>an</a:t>
            </a:r>
            <a:r>
              <a:rPr sz="1600">
                <a:latin typeface="Chaparral Pro" panose="02060503040505020203"/>
                <a:cs typeface="Century Gothic"/>
              </a:rPr>
              <a:t> </a:t>
            </a:r>
            <a:r>
              <a:rPr sz="1600" spc="-20">
                <a:latin typeface="Chaparral Pro" panose="02060503040505020203"/>
                <a:cs typeface="Century Gothic"/>
              </a:rPr>
              <a:t>individual</a:t>
            </a:r>
            <a:r>
              <a:rPr sz="1600" spc="-135">
                <a:latin typeface="Chaparral Pro" panose="02060503040505020203"/>
                <a:cs typeface="Century Gothic"/>
              </a:rPr>
              <a:t> </a:t>
            </a:r>
            <a:r>
              <a:rPr sz="1600" spc="-30">
                <a:latin typeface="Chaparral Pro" panose="02060503040505020203"/>
                <a:cs typeface="Century Gothic"/>
              </a:rPr>
              <a:t>is</a:t>
            </a:r>
            <a:r>
              <a:rPr sz="1600">
                <a:latin typeface="Chaparral Pro" panose="02060503040505020203"/>
                <a:cs typeface="Century Gothic"/>
              </a:rPr>
              <a:t> </a:t>
            </a:r>
            <a:r>
              <a:rPr sz="1600" spc="-5">
                <a:latin typeface="Chaparral Pro" panose="02060503040505020203"/>
                <a:cs typeface="Century Gothic"/>
              </a:rPr>
              <a:t>encouraged</a:t>
            </a:r>
            <a:r>
              <a:rPr sz="1600" spc="-190">
                <a:latin typeface="Chaparral Pro" panose="02060503040505020203"/>
                <a:cs typeface="Century Gothic"/>
              </a:rPr>
              <a:t> </a:t>
            </a:r>
            <a:r>
              <a:rPr sz="1600" spc="30">
                <a:latin typeface="Chaparral Pro" panose="02060503040505020203"/>
                <a:cs typeface="Century Gothic"/>
              </a:rPr>
              <a:t>to</a:t>
            </a:r>
            <a:r>
              <a:rPr sz="1600" spc="-145">
                <a:latin typeface="Chaparral Pro" panose="02060503040505020203"/>
                <a:cs typeface="Century Gothic"/>
              </a:rPr>
              <a:t> </a:t>
            </a:r>
            <a:r>
              <a:rPr sz="1600" spc="-10">
                <a:latin typeface="Chaparral Pro" panose="02060503040505020203"/>
                <a:cs typeface="Century Gothic"/>
              </a:rPr>
              <a:t>engage</a:t>
            </a:r>
            <a:r>
              <a:rPr sz="1600" spc="-140">
                <a:latin typeface="Chaparral Pro" panose="02060503040505020203"/>
                <a:cs typeface="Century Gothic"/>
              </a:rPr>
              <a:t> </a:t>
            </a:r>
            <a:r>
              <a:rPr sz="1600" spc="-30">
                <a:latin typeface="Chaparral Pro" panose="02060503040505020203"/>
                <a:cs typeface="Century Gothic"/>
              </a:rPr>
              <a:t>in</a:t>
            </a:r>
            <a:r>
              <a:rPr sz="1600" spc="-75">
                <a:latin typeface="Chaparral Pro" panose="02060503040505020203"/>
                <a:cs typeface="Century Gothic"/>
              </a:rPr>
              <a:t> </a:t>
            </a:r>
            <a:r>
              <a:rPr sz="1600">
                <a:latin typeface="Chaparral Pro" panose="02060503040505020203"/>
                <a:cs typeface="Century Gothic"/>
              </a:rPr>
              <a:t>conduct</a:t>
            </a:r>
            <a:r>
              <a:rPr sz="1600" spc="-170">
                <a:latin typeface="Chaparral Pro" panose="02060503040505020203"/>
                <a:cs typeface="Century Gothic"/>
              </a:rPr>
              <a:t> </a:t>
            </a:r>
            <a:r>
              <a:rPr sz="1600">
                <a:latin typeface="Chaparral Pro" panose="02060503040505020203"/>
                <a:cs typeface="Century Gothic"/>
              </a:rPr>
              <a:t>of</a:t>
            </a:r>
            <a:r>
              <a:rPr sz="1600" spc="-135">
                <a:latin typeface="Chaparral Pro" panose="02060503040505020203"/>
                <a:cs typeface="Century Gothic"/>
              </a:rPr>
              <a:t> </a:t>
            </a:r>
            <a:r>
              <a:rPr sz="1600" spc="-20">
                <a:latin typeface="Chaparral Pro" panose="02060503040505020203"/>
                <a:cs typeface="Century Gothic"/>
              </a:rPr>
              <a:t>an</a:t>
            </a:r>
            <a:r>
              <a:rPr sz="1600" spc="-75">
                <a:latin typeface="Chaparral Pro" panose="02060503040505020203"/>
                <a:cs typeface="Century Gothic"/>
              </a:rPr>
              <a:t> </a:t>
            </a:r>
            <a:r>
              <a:rPr sz="1600" spc="-15">
                <a:latin typeface="Chaparral Pro" panose="02060503040505020203"/>
                <a:cs typeface="Century Gothic"/>
              </a:rPr>
              <a:t>unbecoming</a:t>
            </a:r>
            <a:r>
              <a:rPr sz="1600" spc="-170">
                <a:latin typeface="Chaparral Pro" panose="02060503040505020203"/>
                <a:cs typeface="Century Gothic"/>
              </a:rPr>
              <a:t> </a:t>
            </a:r>
            <a:r>
              <a:rPr sz="1600">
                <a:latin typeface="Chaparral Pro" panose="02060503040505020203"/>
                <a:cs typeface="Century Gothic"/>
              </a:rPr>
              <a:t>or</a:t>
            </a:r>
            <a:r>
              <a:rPr sz="1600" spc="-114">
                <a:latin typeface="Chaparral Pro" panose="02060503040505020203"/>
                <a:cs typeface="Century Gothic"/>
              </a:rPr>
              <a:t> </a:t>
            </a:r>
            <a:r>
              <a:rPr sz="1600" spc="-20">
                <a:latin typeface="Chaparral Pro" panose="02060503040505020203"/>
                <a:cs typeface="Century Gothic"/>
              </a:rPr>
              <a:t>humiliating</a:t>
            </a:r>
            <a:r>
              <a:rPr sz="1600" spc="-170">
                <a:latin typeface="Chaparral Pro" panose="02060503040505020203"/>
                <a:cs typeface="Century Gothic"/>
              </a:rPr>
              <a:t> </a:t>
            </a:r>
            <a:r>
              <a:rPr sz="1600">
                <a:latin typeface="Chaparral Pro" panose="02060503040505020203"/>
                <a:cs typeface="Century Gothic"/>
              </a:rPr>
              <a:t>nature,</a:t>
            </a:r>
            <a:r>
              <a:rPr sz="1600" spc="-165">
                <a:latin typeface="Chaparral Pro" panose="02060503040505020203"/>
                <a:cs typeface="Century Gothic"/>
              </a:rPr>
              <a:t> </a:t>
            </a:r>
            <a:r>
              <a:rPr sz="1600">
                <a:latin typeface="Chaparral Pro" panose="02060503040505020203"/>
                <a:cs typeface="Century Gothic"/>
              </a:rPr>
              <a:t>or</a:t>
            </a:r>
            <a:r>
              <a:rPr lang="en-US" sz="1600">
                <a:latin typeface="Chaparral Pro" panose="02060503040505020203"/>
                <a:cs typeface="Century Gothic"/>
              </a:rPr>
              <a:t> </a:t>
            </a:r>
            <a:r>
              <a:rPr sz="1600" spc="-30">
                <a:latin typeface="Chaparral Pro" panose="02060503040505020203"/>
                <a:cs typeface="Century Gothic"/>
              </a:rPr>
              <a:t>which</a:t>
            </a:r>
            <a:r>
              <a:rPr sz="1600" spc="-75">
                <a:latin typeface="Chaparral Pro" panose="02060503040505020203"/>
                <a:cs typeface="Century Gothic"/>
              </a:rPr>
              <a:t> </a:t>
            </a:r>
            <a:r>
              <a:rPr sz="1600" spc="-30">
                <a:latin typeface="Chaparral Pro" panose="02060503040505020203"/>
                <a:cs typeface="Century Gothic"/>
              </a:rPr>
              <a:t>in</a:t>
            </a:r>
            <a:r>
              <a:rPr sz="1600" spc="5">
                <a:latin typeface="Chaparral Pro" panose="02060503040505020203"/>
                <a:cs typeface="Century Gothic"/>
              </a:rPr>
              <a:t> </a:t>
            </a:r>
            <a:r>
              <a:rPr sz="1600" spc="-15">
                <a:latin typeface="Chaparral Pro" panose="02060503040505020203"/>
                <a:cs typeface="Century Gothic"/>
              </a:rPr>
              <a:t>any</a:t>
            </a:r>
            <a:r>
              <a:rPr sz="1600" spc="-50">
                <a:latin typeface="Chaparral Pro" panose="02060503040505020203"/>
                <a:cs typeface="Century Gothic"/>
              </a:rPr>
              <a:t> </a:t>
            </a:r>
            <a:r>
              <a:rPr sz="1600" spc="-45">
                <a:latin typeface="Chaparral Pro" panose="02060503040505020203"/>
                <a:cs typeface="Century Gothic"/>
              </a:rPr>
              <a:t>way</a:t>
            </a:r>
            <a:r>
              <a:rPr sz="1600" spc="35">
                <a:latin typeface="Chaparral Pro" panose="02060503040505020203"/>
                <a:cs typeface="Century Gothic"/>
              </a:rPr>
              <a:t> </a:t>
            </a:r>
            <a:r>
              <a:rPr sz="1600" spc="5">
                <a:latin typeface="Chaparral Pro" panose="02060503040505020203"/>
                <a:cs typeface="Century Gothic"/>
              </a:rPr>
              <a:t>detracts</a:t>
            </a:r>
            <a:r>
              <a:rPr sz="1600" spc="-240">
                <a:latin typeface="Chaparral Pro" panose="02060503040505020203"/>
                <a:cs typeface="Century Gothic"/>
              </a:rPr>
              <a:t> </a:t>
            </a:r>
            <a:r>
              <a:rPr sz="1600" spc="-5">
                <a:latin typeface="Chaparral Pro" panose="02060503040505020203"/>
                <a:cs typeface="Century Gothic"/>
              </a:rPr>
              <a:t>from</a:t>
            </a:r>
            <a:r>
              <a:rPr sz="1600" spc="-150">
                <a:latin typeface="Chaparral Pro" panose="02060503040505020203"/>
                <a:cs typeface="Century Gothic"/>
              </a:rPr>
              <a:t> </a:t>
            </a:r>
            <a:r>
              <a:rPr sz="1600" spc="-20">
                <a:latin typeface="Chaparral Pro" panose="02060503040505020203"/>
                <a:cs typeface="Century Gothic"/>
              </a:rPr>
              <a:t>an</a:t>
            </a:r>
            <a:r>
              <a:rPr sz="1600" spc="-75">
                <a:latin typeface="Chaparral Pro" panose="02060503040505020203"/>
                <a:cs typeface="Century Gothic"/>
              </a:rPr>
              <a:t> </a:t>
            </a:r>
            <a:r>
              <a:rPr sz="1600" spc="-25">
                <a:latin typeface="Chaparral Pro" panose="02060503040505020203"/>
                <a:cs typeface="Century Gothic"/>
              </a:rPr>
              <a:t>individual’s</a:t>
            </a:r>
            <a:r>
              <a:rPr sz="1600" spc="5">
                <a:latin typeface="Chaparral Pro" panose="02060503040505020203"/>
                <a:cs typeface="Century Gothic"/>
              </a:rPr>
              <a:t> </a:t>
            </a:r>
            <a:r>
              <a:rPr sz="1600" spc="-15">
                <a:latin typeface="Chaparral Pro" panose="02060503040505020203"/>
                <a:cs typeface="Century Gothic"/>
              </a:rPr>
              <a:t>academic</a:t>
            </a:r>
            <a:r>
              <a:rPr sz="1600" spc="-130">
                <a:latin typeface="Chaparral Pro" panose="02060503040505020203"/>
                <a:cs typeface="Century Gothic"/>
              </a:rPr>
              <a:t> </a:t>
            </a:r>
            <a:r>
              <a:rPr sz="1600" spc="-10">
                <a:latin typeface="Chaparral Pro" panose="02060503040505020203"/>
                <a:cs typeface="Century Gothic"/>
              </a:rPr>
              <a:t>pursuits</a:t>
            </a:r>
            <a:r>
              <a:rPr sz="1600" spc="-155">
                <a:latin typeface="Chaparral Pro" panose="02060503040505020203"/>
                <a:cs typeface="Century Gothic"/>
              </a:rPr>
              <a:t> </a:t>
            </a:r>
            <a:r>
              <a:rPr sz="1600" spc="10">
                <a:latin typeface="Chaparral Pro" panose="02060503040505020203"/>
                <a:cs typeface="Century Gothic"/>
              </a:rPr>
              <a:t>for</a:t>
            </a:r>
            <a:r>
              <a:rPr sz="1600" spc="-110">
                <a:latin typeface="Chaparral Pro" panose="02060503040505020203"/>
                <a:cs typeface="Century Gothic"/>
              </a:rPr>
              <a:t> </a:t>
            </a:r>
            <a:r>
              <a:rPr sz="1600" spc="15">
                <a:latin typeface="Chaparral Pro" panose="02060503040505020203"/>
                <a:cs typeface="Century Gothic"/>
              </a:rPr>
              <a:t>the</a:t>
            </a:r>
            <a:r>
              <a:rPr sz="1600" spc="-135">
                <a:latin typeface="Chaparral Pro" panose="02060503040505020203"/>
                <a:cs typeface="Century Gothic"/>
              </a:rPr>
              <a:t> </a:t>
            </a:r>
            <a:r>
              <a:rPr sz="1600" spc="-15">
                <a:latin typeface="Chaparral Pro" panose="02060503040505020203"/>
                <a:cs typeface="Century Gothic"/>
              </a:rPr>
              <a:t>purpose</a:t>
            </a:r>
            <a:r>
              <a:rPr sz="1600" spc="-135">
                <a:latin typeface="Chaparral Pro" panose="02060503040505020203"/>
                <a:cs typeface="Century Gothic"/>
              </a:rPr>
              <a:t> </a:t>
            </a:r>
            <a:r>
              <a:rPr sz="1600">
                <a:latin typeface="Chaparral Pro" panose="02060503040505020203"/>
                <a:cs typeface="Century Gothic"/>
              </a:rPr>
              <a:t>of</a:t>
            </a:r>
            <a:r>
              <a:rPr sz="1600" spc="-130">
                <a:latin typeface="Chaparral Pro" panose="02060503040505020203"/>
                <a:cs typeface="Century Gothic"/>
              </a:rPr>
              <a:t> </a:t>
            </a:r>
            <a:r>
              <a:rPr sz="1600" spc="-10">
                <a:latin typeface="Chaparral Pro" panose="02060503040505020203"/>
                <a:cs typeface="Century Gothic"/>
              </a:rPr>
              <a:t>initiation</a:t>
            </a:r>
            <a:r>
              <a:rPr sz="1600" spc="-155">
                <a:latin typeface="Chaparral Pro" panose="02060503040505020203"/>
                <a:cs typeface="Century Gothic"/>
              </a:rPr>
              <a:t> </a:t>
            </a:r>
            <a:r>
              <a:rPr sz="1600">
                <a:latin typeface="Chaparral Pro" panose="02060503040505020203"/>
                <a:cs typeface="Century Gothic"/>
              </a:rPr>
              <a:t>into,</a:t>
            </a:r>
            <a:r>
              <a:rPr sz="1600" spc="-160">
                <a:latin typeface="Chaparral Pro" panose="02060503040505020203"/>
                <a:cs typeface="Century Gothic"/>
              </a:rPr>
              <a:t> </a:t>
            </a:r>
            <a:r>
              <a:rPr sz="1600" spc="-15">
                <a:latin typeface="Chaparral Pro" panose="02060503040505020203"/>
                <a:cs typeface="Century Gothic"/>
              </a:rPr>
              <a:t>affiliation</a:t>
            </a:r>
            <a:r>
              <a:rPr sz="1600" spc="-70">
                <a:latin typeface="Chaparral Pro" panose="02060503040505020203"/>
                <a:cs typeface="Century Gothic"/>
              </a:rPr>
              <a:t> </a:t>
            </a:r>
            <a:r>
              <a:rPr sz="1600" spc="-20">
                <a:latin typeface="Chaparral Pro" panose="02060503040505020203"/>
                <a:cs typeface="Century Gothic"/>
              </a:rPr>
              <a:t>with,</a:t>
            </a:r>
            <a:r>
              <a:rPr sz="1600" spc="-75">
                <a:latin typeface="Chaparral Pro" panose="02060503040505020203"/>
                <a:cs typeface="Century Gothic"/>
              </a:rPr>
              <a:t> </a:t>
            </a:r>
            <a:r>
              <a:rPr sz="1600">
                <a:latin typeface="Chaparral Pro" panose="02060503040505020203"/>
                <a:cs typeface="Century Gothic"/>
              </a:rPr>
              <a:t>or</a:t>
            </a:r>
            <a:r>
              <a:rPr sz="1600" spc="-30">
                <a:latin typeface="Chaparral Pro" panose="02060503040505020203"/>
                <a:cs typeface="Century Gothic"/>
              </a:rPr>
              <a:t> </a:t>
            </a:r>
            <a:r>
              <a:rPr sz="1600" spc="-10">
                <a:latin typeface="Chaparral Pro" panose="02060503040505020203"/>
                <a:cs typeface="Century Gothic"/>
              </a:rPr>
              <a:t>continued  </a:t>
            </a:r>
            <a:r>
              <a:rPr sz="1600" spc="-15">
                <a:latin typeface="Chaparral Pro" panose="02060503040505020203"/>
                <a:cs typeface="Century Gothic"/>
              </a:rPr>
              <a:t>membership</a:t>
            </a:r>
            <a:r>
              <a:rPr sz="1600" spc="-185">
                <a:latin typeface="Chaparral Pro" panose="02060503040505020203"/>
                <a:cs typeface="Century Gothic"/>
              </a:rPr>
              <a:t> </a:t>
            </a:r>
            <a:r>
              <a:rPr sz="1600" spc="-30">
                <a:latin typeface="Chaparral Pro" panose="02060503040505020203"/>
                <a:cs typeface="Century Gothic"/>
              </a:rPr>
              <a:t>in</a:t>
            </a:r>
            <a:r>
              <a:rPr sz="1600" spc="-75">
                <a:latin typeface="Chaparral Pro" panose="02060503040505020203"/>
                <a:cs typeface="Century Gothic"/>
              </a:rPr>
              <a:t> </a:t>
            </a:r>
            <a:r>
              <a:rPr sz="1600" spc="-15">
                <a:latin typeface="Chaparral Pro" panose="02060503040505020203"/>
                <a:cs typeface="Century Gothic"/>
              </a:rPr>
              <a:t>any</a:t>
            </a:r>
            <a:r>
              <a:rPr sz="1600" spc="-50">
                <a:latin typeface="Chaparral Pro" panose="02060503040505020203"/>
                <a:cs typeface="Century Gothic"/>
              </a:rPr>
              <a:t> </a:t>
            </a:r>
            <a:r>
              <a:rPr sz="1600" spc="-15">
                <a:latin typeface="Chaparral Pro" panose="02060503040505020203"/>
                <a:cs typeface="Century Gothic"/>
              </a:rPr>
              <a:t>group,</a:t>
            </a:r>
            <a:r>
              <a:rPr sz="1600" spc="-80">
                <a:latin typeface="Chaparral Pro" panose="02060503040505020203"/>
                <a:cs typeface="Century Gothic"/>
              </a:rPr>
              <a:t> </a:t>
            </a:r>
            <a:r>
              <a:rPr sz="1600" spc="-10">
                <a:latin typeface="Chaparral Pro" panose="02060503040505020203"/>
                <a:cs typeface="Century Gothic"/>
              </a:rPr>
              <a:t>organization,</a:t>
            </a:r>
            <a:r>
              <a:rPr sz="1600" spc="-160">
                <a:latin typeface="Chaparral Pro" panose="02060503040505020203"/>
                <a:cs typeface="Century Gothic"/>
              </a:rPr>
              <a:t> </a:t>
            </a:r>
            <a:r>
              <a:rPr sz="1600">
                <a:latin typeface="Chaparral Pro" panose="02060503040505020203"/>
                <a:cs typeface="Century Gothic"/>
              </a:rPr>
              <a:t>or</a:t>
            </a:r>
            <a:r>
              <a:rPr sz="1600" spc="-195">
                <a:latin typeface="Chaparral Pro" panose="02060503040505020203"/>
                <a:cs typeface="Century Gothic"/>
              </a:rPr>
              <a:t> </a:t>
            </a:r>
            <a:r>
              <a:rPr sz="1600" spc="10">
                <a:latin typeface="Chaparral Pro" panose="02060503040505020203"/>
                <a:cs typeface="Century Gothic"/>
              </a:rPr>
              <a:t>team</a:t>
            </a:r>
            <a:r>
              <a:rPr sz="1600" spc="-155">
                <a:latin typeface="Chaparral Pro" panose="02060503040505020203"/>
                <a:cs typeface="Century Gothic"/>
              </a:rPr>
              <a:t> </a:t>
            </a:r>
            <a:r>
              <a:rPr sz="1600" spc="-20">
                <a:latin typeface="Chaparral Pro" panose="02060503040505020203"/>
                <a:cs typeface="Century Gothic"/>
              </a:rPr>
              <a:t>whose</a:t>
            </a:r>
            <a:r>
              <a:rPr sz="1600" spc="-55">
                <a:latin typeface="Chaparral Pro" panose="02060503040505020203"/>
                <a:cs typeface="Century Gothic"/>
              </a:rPr>
              <a:t> </a:t>
            </a:r>
            <a:r>
              <a:rPr sz="1600" spc="-10">
                <a:latin typeface="Chaparral Pro" panose="02060503040505020203"/>
                <a:cs typeface="Century Gothic"/>
              </a:rPr>
              <a:t>members</a:t>
            </a:r>
            <a:r>
              <a:rPr sz="1600" spc="-155">
                <a:latin typeface="Chaparral Pro" panose="02060503040505020203"/>
                <a:cs typeface="Century Gothic"/>
              </a:rPr>
              <a:t> </a:t>
            </a:r>
            <a:r>
              <a:rPr sz="1600" spc="-25">
                <a:latin typeface="Chaparral Pro" panose="02060503040505020203"/>
                <a:cs typeface="Century Gothic"/>
              </a:rPr>
              <a:t>are</a:t>
            </a:r>
            <a:r>
              <a:rPr sz="1600" spc="-55">
                <a:latin typeface="Chaparral Pro" panose="02060503040505020203"/>
                <a:cs typeface="Century Gothic"/>
              </a:rPr>
              <a:t> </a:t>
            </a:r>
            <a:r>
              <a:rPr sz="1600">
                <a:latin typeface="Chaparral Pro" panose="02060503040505020203"/>
                <a:cs typeface="Century Gothic"/>
              </a:rPr>
              <a:t>or</a:t>
            </a:r>
            <a:r>
              <a:rPr sz="1600" spc="-120">
                <a:latin typeface="Chaparral Pro" panose="02060503040505020203"/>
                <a:cs typeface="Century Gothic"/>
              </a:rPr>
              <a:t> </a:t>
            </a:r>
            <a:r>
              <a:rPr sz="1600" spc="-20">
                <a:latin typeface="Chaparral Pro" panose="02060503040505020203"/>
                <a:cs typeface="Century Gothic"/>
              </a:rPr>
              <a:t>include</a:t>
            </a:r>
            <a:r>
              <a:rPr sz="1600" spc="-55">
                <a:latin typeface="Chaparral Pro" panose="02060503040505020203"/>
                <a:cs typeface="Century Gothic"/>
              </a:rPr>
              <a:t> </a:t>
            </a:r>
            <a:r>
              <a:rPr sz="1600">
                <a:latin typeface="Chaparral Pro" panose="02060503040505020203"/>
                <a:cs typeface="Century Gothic"/>
              </a:rPr>
              <a:t>students</a:t>
            </a:r>
            <a:r>
              <a:rPr sz="1600" spc="-160">
                <a:latin typeface="Chaparral Pro" panose="02060503040505020203"/>
                <a:cs typeface="Century Gothic"/>
              </a:rPr>
              <a:t> </a:t>
            </a:r>
            <a:r>
              <a:rPr sz="1600">
                <a:latin typeface="Chaparral Pro" panose="02060503040505020203"/>
                <a:cs typeface="Century Gothic"/>
              </a:rPr>
              <a:t>of</a:t>
            </a:r>
            <a:r>
              <a:rPr sz="1600" spc="-130">
                <a:latin typeface="Chaparral Pro" panose="02060503040505020203"/>
                <a:cs typeface="Century Gothic"/>
              </a:rPr>
              <a:t> </a:t>
            </a:r>
            <a:r>
              <a:rPr sz="1600" spc="-20">
                <a:latin typeface="Chaparral Pro" panose="02060503040505020203"/>
                <a:cs typeface="Century Gothic"/>
              </a:rPr>
              <a:t>Illinois</a:t>
            </a:r>
            <a:r>
              <a:rPr sz="1600" spc="-80">
                <a:latin typeface="Chaparral Pro" panose="02060503040505020203"/>
                <a:cs typeface="Century Gothic"/>
              </a:rPr>
              <a:t> </a:t>
            </a:r>
            <a:r>
              <a:rPr sz="1600" spc="15">
                <a:latin typeface="Chaparral Pro" panose="02060503040505020203"/>
                <a:cs typeface="Century Gothic"/>
              </a:rPr>
              <a:t>State</a:t>
            </a:r>
            <a:r>
              <a:rPr sz="1600" spc="-135">
                <a:latin typeface="Chaparral Pro" panose="02060503040505020203"/>
                <a:cs typeface="Century Gothic"/>
              </a:rPr>
              <a:t> </a:t>
            </a:r>
            <a:r>
              <a:rPr sz="1600" spc="-15">
                <a:latin typeface="Chaparral Pro" panose="02060503040505020203"/>
                <a:cs typeface="Century Gothic"/>
              </a:rPr>
              <a:t>University.</a:t>
            </a:r>
            <a:endParaRPr sz="1600">
              <a:latin typeface="Chaparral Pro" panose="02060503040505020203"/>
              <a:cs typeface="Century Gothic"/>
            </a:endParaRPr>
          </a:p>
          <a:p>
            <a:pPr marL="342900" marR="523875" indent="-342900">
              <a:buFont typeface="+mj-lt"/>
              <a:buAutoNum type="alphaLcParenR"/>
              <a:tabLst>
                <a:tab pos="266700" algn="l"/>
              </a:tabLst>
            </a:pPr>
            <a:r>
              <a:rPr sz="1600" spc="-15">
                <a:latin typeface="Chaparral Pro" panose="02060503040505020203"/>
                <a:cs typeface="Century Gothic"/>
              </a:rPr>
              <a:t>Engaging</a:t>
            </a:r>
            <a:r>
              <a:rPr sz="1600" spc="-165">
                <a:latin typeface="Chaparral Pro" panose="02060503040505020203"/>
                <a:cs typeface="Century Gothic"/>
              </a:rPr>
              <a:t> </a:t>
            </a:r>
            <a:r>
              <a:rPr sz="1600" spc="-30">
                <a:latin typeface="Chaparral Pro" panose="02060503040505020203"/>
                <a:cs typeface="Century Gothic"/>
              </a:rPr>
              <a:t>in</a:t>
            </a:r>
            <a:r>
              <a:rPr sz="1600" spc="10">
                <a:latin typeface="Chaparral Pro" panose="02060503040505020203"/>
                <a:cs typeface="Century Gothic"/>
              </a:rPr>
              <a:t> </a:t>
            </a:r>
            <a:r>
              <a:rPr sz="1600" spc="-15">
                <a:latin typeface="Chaparral Pro" panose="02060503040505020203"/>
                <a:cs typeface="Century Gothic"/>
              </a:rPr>
              <a:t>any</a:t>
            </a:r>
            <a:r>
              <a:rPr sz="1600" spc="-45">
                <a:latin typeface="Chaparral Pro" panose="02060503040505020203"/>
                <a:cs typeface="Century Gothic"/>
              </a:rPr>
              <a:t> </a:t>
            </a:r>
            <a:r>
              <a:rPr sz="1600" spc="10">
                <a:latin typeface="Chaparral Pro" panose="02060503040505020203"/>
                <a:cs typeface="Century Gothic"/>
              </a:rPr>
              <a:t>acts</a:t>
            </a:r>
            <a:r>
              <a:rPr sz="1600" spc="-155">
                <a:latin typeface="Chaparral Pro" panose="02060503040505020203"/>
                <a:cs typeface="Century Gothic"/>
              </a:rPr>
              <a:t> </a:t>
            </a:r>
            <a:r>
              <a:rPr sz="1600">
                <a:latin typeface="Chaparral Pro" panose="02060503040505020203"/>
                <a:cs typeface="Century Gothic"/>
              </a:rPr>
              <a:t>such</a:t>
            </a:r>
            <a:r>
              <a:rPr sz="1600" spc="-150">
                <a:latin typeface="Chaparral Pro" panose="02060503040505020203"/>
                <a:cs typeface="Century Gothic"/>
              </a:rPr>
              <a:t> </a:t>
            </a:r>
            <a:r>
              <a:rPr sz="1600" spc="-20">
                <a:latin typeface="Chaparral Pro" panose="02060503040505020203"/>
                <a:cs typeface="Century Gothic"/>
              </a:rPr>
              <a:t>as</a:t>
            </a:r>
            <a:r>
              <a:rPr sz="1600" spc="-70">
                <a:latin typeface="Chaparral Pro" panose="02060503040505020203"/>
                <a:cs typeface="Century Gothic"/>
              </a:rPr>
              <a:t> </a:t>
            </a:r>
            <a:r>
              <a:rPr sz="1600" spc="-35">
                <a:latin typeface="Chaparral Pro" panose="02060503040505020203"/>
                <a:cs typeface="Century Gothic"/>
              </a:rPr>
              <a:t>paddling</a:t>
            </a:r>
            <a:r>
              <a:rPr sz="1600">
                <a:latin typeface="Chaparral Pro" panose="02060503040505020203"/>
                <a:cs typeface="Century Gothic"/>
              </a:rPr>
              <a:t> </a:t>
            </a:r>
            <a:r>
              <a:rPr sz="1600" spc="-10">
                <a:latin typeface="Chaparral Pro" panose="02060503040505020203"/>
                <a:cs typeface="Century Gothic"/>
              </a:rPr>
              <a:t>(using</a:t>
            </a:r>
            <a:r>
              <a:rPr sz="1600" spc="-80">
                <a:latin typeface="Chaparral Pro" panose="02060503040505020203"/>
                <a:cs typeface="Century Gothic"/>
              </a:rPr>
              <a:t> </a:t>
            </a:r>
            <a:r>
              <a:rPr sz="1600" spc="-10">
                <a:latin typeface="Chaparral Pro" panose="02060503040505020203"/>
                <a:cs typeface="Century Gothic"/>
              </a:rPr>
              <a:t>a</a:t>
            </a:r>
            <a:r>
              <a:rPr sz="1600" spc="-15">
                <a:latin typeface="Chaparral Pro" panose="02060503040505020203"/>
                <a:cs typeface="Century Gothic"/>
              </a:rPr>
              <a:t> </a:t>
            </a:r>
            <a:r>
              <a:rPr sz="1600" spc="-35">
                <a:latin typeface="Chaparral Pro" panose="02060503040505020203"/>
                <a:cs typeface="Century Gothic"/>
              </a:rPr>
              <a:t>paddle</a:t>
            </a:r>
            <a:r>
              <a:rPr sz="1600" spc="-50">
                <a:latin typeface="Chaparral Pro" panose="02060503040505020203"/>
                <a:cs typeface="Century Gothic"/>
              </a:rPr>
              <a:t> </a:t>
            </a:r>
            <a:r>
              <a:rPr sz="1600" spc="30">
                <a:latin typeface="Chaparral Pro" panose="02060503040505020203"/>
                <a:cs typeface="Century Gothic"/>
              </a:rPr>
              <a:t>to</a:t>
            </a:r>
            <a:r>
              <a:rPr sz="1600" spc="-140">
                <a:latin typeface="Chaparral Pro" panose="02060503040505020203"/>
                <a:cs typeface="Century Gothic"/>
              </a:rPr>
              <a:t> </a:t>
            </a:r>
            <a:r>
              <a:rPr sz="1600" spc="-10">
                <a:latin typeface="Chaparral Pro" panose="02060503040505020203"/>
                <a:cs typeface="Century Gothic"/>
              </a:rPr>
              <a:t>strike</a:t>
            </a:r>
            <a:r>
              <a:rPr sz="1600" spc="-50">
                <a:latin typeface="Chaparral Pro" panose="02060503040505020203"/>
                <a:cs typeface="Century Gothic"/>
              </a:rPr>
              <a:t> </a:t>
            </a:r>
            <a:r>
              <a:rPr sz="1600" spc="5">
                <a:latin typeface="Chaparral Pro" panose="02060503040505020203"/>
                <a:cs typeface="Century Gothic"/>
              </a:rPr>
              <a:t>another</a:t>
            </a:r>
            <a:r>
              <a:rPr sz="1600" spc="-195">
                <a:latin typeface="Chaparral Pro" panose="02060503040505020203"/>
                <a:cs typeface="Century Gothic"/>
              </a:rPr>
              <a:t> </a:t>
            </a:r>
            <a:r>
              <a:rPr sz="1600" spc="-35">
                <a:latin typeface="Chaparral Pro" panose="02060503040505020203"/>
                <a:cs typeface="Century Gothic"/>
              </a:rPr>
              <a:t>individual),</a:t>
            </a:r>
            <a:r>
              <a:rPr sz="1600" spc="10">
                <a:latin typeface="Chaparral Pro" panose="02060503040505020203"/>
                <a:cs typeface="Century Gothic"/>
              </a:rPr>
              <a:t> </a:t>
            </a:r>
            <a:r>
              <a:rPr sz="1600">
                <a:latin typeface="Chaparral Pro" panose="02060503040505020203"/>
                <a:cs typeface="Century Gothic"/>
              </a:rPr>
              <a:t>physical</a:t>
            </a:r>
            <a:r>
              <a:rPr sz="1600" spc="-210">
                <a:latin typeface="Chaparral Pro" panose="02060503040505020203"/>
                <a:cs typeface="Century Gothic"/>
              </a:rPr>
              <a:t> </a:t>
            </a:r>
            <a:r>
              <a:rPr sz="1600" spc="-20">
                <a:latin typeface="Chaparral Pro" panose="02060503040505020203"/>
                <a:cs typeface="Century Gothic"/>
              </a:rPr>
              <a:t>punishments,</a:t>
            </a:r>
            <a:r>
              <a:rPr sz="1600" spc="-160">
                <a:latin typeface="Chaparral Pro" panose="02060503040505020203"/>
                <a:cs typeface="Century Gothic"/>
              </a:rPr>
              <a:t> </a:t>
            </a:r>
            <a:r>
              <a:rPr sz="1600" spc="-5">
                <a:latin typeface="Chaparral Pro" panose="02060503040505020203"/>
                <a:cs typeface="Century Gothic"/>
              </a:rPr>
              <a:t>creating</a:t>
            </a:r>
            <a:r>
              <a:rPr sz="1600" spc="-160">
                <a:latin typeface="Chaparral Pro" panose="02060503040505020203"/>
                <a:cs typeface="Century Gothic"/>
              </a:rPr>
              <a:t> </a:t>
            </a:r>
            <a:r>
              <a:rPr sz="1600" spc="-10">
                <a:latin typeface="Chaparral Pro" panose="02060503040505020203"/>
                <a:cs typeface="Century Gothic"/>
              </a:rPr>
              <a:t>excessive  </a:t>
            </a:r>
            <a:r>
              <a:rPr sz="1600">
                <a:latin typeface="Chaparral Pro" panose="02060503040505020203"/>
                <a:cs typeface="Century Gothic"/>
              </a:rPr>
              <a:t>fatigue,</a:t>
            </a:r>
            <a:r>
              <a:rPr sz="1600" spc="-160">
                <a:latin typeface="Chaparral Pro" panose="02060503040505020203"/>
                <a:cs typeface="Century Gothic"/>
              </a:rPr>
              <a:t> </a:t>
            </a:r>
            <a:r>
              <a:rPr sz="1600" spc="-30">
                <a:latin typeface="Chaparral Pro" panose="02060503040505020203"/>
                <a:cs typeface="Century Gothic"/>
              </a:rPr>
              <a:t>work</a:t>
            </a:r>
            <a:r>
              <a:rPr sz="1600" spc="-75">
                <a:latin typeface="Chaparral Pro" panose="02060503040505020203"/>
                <a:cs typeface="Century Gothic"/>
              </a:rPr>
              <a:t> </a:t>
            </a:r>
            <a:r>
              <a:rPr sz="1600" spc="-10">
                <a:latin typeface="Chaparral Pro" panose="02060503040505020203"/>
                <a:cs typeface="Century Gothic"/>
              </a:rPr>
              <a:t>sessions,</a:t>
            </a:r>
            <a:r>
              <a:rPr sz="1600" spc="-160">
                <a:latin typeface="Chaparral Pro" panose="02060503040505020203"/>
                <a:cs typeface="Century Gothic"/>
              </a:rPr>
              <a:t> </a:t>
            </a:r>
            <a:r>
              <a:rPr sz="1600">
                <a:latin typeface="Chaparral Pro" panose="02060503040505020203"/>
                <a:cs typeface="Century Gothic"/>
              </a:rPr>
              <a:t>physical</a:t>
            </a:r>
            <a:r>
              <a:rPr sz="1600" spc="-210">
                <a:latin typeface="Chaparral Pro" panose="02060503040505020203"/>
                <a:cs typeface="Century Gothic"/>
              </a:rPr>
              <a:t> </a:t>
            </a:r>
            <a:r>
              <a:rPr sz="1600">
                <a:latin typeface="Chaparral Pro" panose="02060503040505020203"/>
                <a:cs typeface="Century Gothic"/>
              </a:rPr>
              <a:t>or</a:t>
            </a:r>
            <a:r>
              <a:rPr sz="1600" spc="-110">
                <a:latin typeface="Chaparral Pro" panose="02060503040505020203"/>
                <a:cs typeface="Century Gothic"/>
              </a:rPr>
              <a:t> </a:t>
            </a:r>
            <a:r>
              <a:rPr sz="1600" spc="-10">
                <a:latin typeface="Chaparral Pro" panose="02060503040505020203"/>
                <a:cs typeface="Century Gothic"/>
              </a:rPr>
              <a:t>emotional</a:t>
            </a:r>
            <a:r>
              <a:rPr sz="1600" spc="-210">
                <a:latin typeface="Chaparral Pro" panose="02060503040505020203"/>
                <a:cs typeface="Century Gothic"/>
              </a:rPr>
              <a:t> </a:t>
            </a:r>
            <a:r>
              <a:rPr sz="1600">
                <a:latin typeface="Chaparral Pro" panose="02060503040505020203"/>
                <a:cs typeface="Century Gothic"/>
              </a:rPr>
              <a:t>shock,</a:t>
            </a:r>
            <a:r>
              <a:rPr sz="1600" spc="-155">
                <a:latin typeface="Chaparral Pro" panose="02060503040505020203"/>
                <a:cs typeface="Century Gothic"/>
              </a:rPr>
              <a:t> </a:t>
            </a:r>
            <a:r>
              <a:rPr sz="1600" spc="-30">
                <a:latin typeface="Chaparral Pro" panose="02060503040505020203"/>
                <a:cs typeface="Century Gothic"/>
              </a:rPr>
              <a:t>wearing</a:t>
            </a:r>
            <a:r>
              <a:rPr sz="1600" spc="-80">
                <a:latin typeface="Chaparral Pro" panose="02060503040505020203"/>
                <a:cs typeface="Century Gothic"/>
              </a:rPr>
              <a:t> </a:t>
            </a:r>
            <a:r>
              <a:rPr sz="1600" spc="-25">
                <a:latin typeface="Chaparral Pro" panose="02060503040505020203"/>
                <a:cs typeface="Century Gothic"/>
              </a:rPr>
              <a:t>apparel</a:t>
            </a:r>
            <a:r>
              <a:rPr sz="1600" spc="-45">
                <a:latin typeface="Chaparral Pro" panose="02060503040505020203"/>
                <a:cs typeface="Century Gothic"/>
              </a:rPr>
              <a:t> </a:t>
            </a:r>
            <a:r>
              <a:rPr sz="1600" spc="-30">
                <a:latin typeface="Chaparral Pro" panose="02060503040505020203"/>
                <a:cs typeface="Century Gothic"/>
              </a:rPr>
              <a:t>which</a:t>
            </a:r>
            <a:r>
              <a:rPr sz="1600" spc="-70">
                <a:latin typeface="Chaparral Pro" panose="02060503040505020203"/>
                <a:cs typeface="Century Gothic"/>
              </a:rPr>
              <a:t> </a:t>
            </a:r>
            <a:r>
              <a:rPr sz="1600" spc="-30">
                <a:latin typeface="Chaparral Pro" panose="02060503040505020203"/>
                <a:cs typeface="Century Gothic"/>
              </a:rPr>
              <a:t>is</a:t>
            </a:r>
            <a:r>
              <a:rPr sz="1600" spc="5">
                <a:latin typeface="Chaparral Pro" panose="02060503040505020203"/>
                <a:cs typeface="Century Gothic"/>
              </a:rPr>
              <a:t> </a:t>
            </a:r>
            <a:r>
              <a:rPr sz="1600" spc="-15">
                <a:latin typeface="Chaparral Pro" panose="02060503040505020203"/>
                <a:cs typeface="Century Gothic"/>
              </a:rPr>
              <a:t>conspicuous</a:t>
            </a:r>
            <a:r>
              <a:rPr sz="1600" spc="-155">
                <a:latin typeface="Chaparral Pro" panose="02060503040505020203"/>
                <a:cs typeface="Century Gothic"/>
              </a:rPr>
              <a:t> </a:t>
            </a:r>
            <a:r>
              <a:rPr sz="1600" spc="-15">
                <a:latin typeface="Chaparral Pro" panose="02060503040505020203"/>
                <a:cs typeface="Century Gothic"/>
              </a:rPr>
              <a:t>and</a:t>
            </a:r>
            <a:r>
              <a:rPr sz="1600" spc="-175">
                <a:latin typeface="Chaparral Pro" panose="02060503040505020203"/>
                <a:cs typeface="Century Gothic"/>
              </a:rPr>
              <a:t> </a:t>
            </a:r>
            <a:r>
              <a:rPr sz="1600">
                <a:latin typeface="Chaparral Pro" panose="02060503040505020203"/>
                <a:cs typeface="Century Gothic"/>
              </a:rPr>
              <a:t>not</a:t>
            </a:r>
            <a:r>
              <a:rPr sz="1600" spc="-80">
                <a:latin typeface="Chaparral Pro" panose="02060503040505020203"/>
                <a:cs typeface="Century Gothic"/>
              </a:rPr>
              <a:t> </a:t>
            </a:r>
            <a:r>
              <a:rPr sz="1600" spc="-30">
                <a:latin typeface="Chaparral Pro" panose="02060503040505020203"/>
                <a:cs typeface="Century Gothic"/>
              </a:rPr>
              <a:t>in</a:t>
            </a:r>
            <a:r>
              <a:rPr sz="1600" spc="5">
                <a:latin typeface="Chaparral Pro" panose="02060503040505020203"/>
                <a:cs typeface="Century Gothic"/>
              </a:rPr>
              <a:t> </a:t>
            </a:r>
            <a:r>
              <a:rPr sz="1600">
                <a:latin typeface="Chaparral Pro" panose="02060503040505020203"/>
                <a:cs typeface="Century Gothic"/>
              </a:rPr>
              <a:t>good</a:t>
            </a:r>
            <a:r>
              <a:rPr sz="1600" spc="-100">
                <a:latin typeface="Chaparral Pro" panose="02060503040505020203"/>
                <a:cs typeface="Century Gothic"/>
              </a:rPr>
              <a:t> </a:t>
            </a:r>
            <a:r>
              <a:rPr sz="1600" spc="15">
                <a:latin typeface="Chaparral Pro" panose="02060503040505020203"/>
                <a:cs typeface="Century Gothic"/>
              </a:rPr>
              <a:t>taste,</a:t>
            </a:r>
            <a:r>
              <a:rPr sz="1600" spc="-240">
                <a:latin typeface="Chaparral Pro" panose="02060503040505020203"/>
                <a:cs typeface="Century Gothic"/>
              </a:rPr>
              <a:t> </a:t>
            </a:r>
            <a:r>
              <a:rPr sz="1600" spc="-30">
                <a:latin typeface="Chaparral Pro" panose="02060503040505020203"/>
                <a:cs typeface="Century Gothic"/>
              </a:rPr>
              <a:t>public</a:t>
            </a:r>
            <a:r>
              <a:rPr sz="1600" spc="-45">
                <a:latin typeface="Chaparral Pro" panose="02060503040505020203"/>
                <a:cs typeface="Century Gothic"/>
              </a:rPr>
              <a:t> </a:t>
            </a:r>
            <a:r>
              <a:rPr sz="1600" spc="-5">
                <a:latin typeface="Chaparral Pro" panose="02060503040505020203"/>
                <a:cs typeface="Century Gothic"/>
              </a:rPr>
              <a:t>stunts, </a:t>
            </a:r>
            <a:r>
              <a:rPr sz="1600" spc="-25">
                <a:latin typeface="Chaparral Pro" panose="02060503040505020203"/>
                <a:cs typeface="Century Gothic"/>
              </a:rPr>
              <a:t>morally</a:t>
            </a:r>
            <a:r>
              <a:rPr sz="1600" spc="-50">
                <a:latin typeface="Chaparral Pro" panose="02060503040505020203"/>
                <a:cs typeface="Century Gothic"/>
              </a:rPr>
              <a:t> </a:t>
            </a:r>
            <a:r>
              <a:rPr sz="1600" spc="-25">
                <a:latin typeface="Chaparral Pro" panose="02060503040505020203"/>
                <a:cs typeface="Century Gothic"/>
              </a:rPr>
              <a:t>degrading</a:t>
            </a:r>
            <a:r>
              <a:rPr sz="1600" spc="-80">
                <a:latin typeface="Chaparral Pro" panose="02060503040505020203"/>
                <a:cs typeface="Century Gothic"/>
              </a:rPr>
              <a:t> </a:t>
            </a:r>
            <a:r>
              <a:rPr sz="1600">
                <a:latin typeface="Chaparral Pro" panose="02060503040505020203"/>
                <a:cs typeface="Century Gothic"/>
              </a:rPr>
              <a:t>or</a:t>
            </a:r>
            <a:r>
              <a:rPr sz="1600" spc="-30">
                <a:latin typeface="Chaparral Pro" panose="02060503040505020203"/>
                <a:cs typeface="Century Gothic"/>
              </a:rPr>
              <a:t> </a:t>
            </a:r>
            <a:r>
              <a:rPr sz="1600" spc="-20">
                <a:latin typeface="Chaparral Pro" panose="02060503040505020203"/>
                <a:cs typeface="Century Gothic"/>
              </a:rPr>
              <a:t>humiliating</a:t>
            </a:r>
            <a:r>
              <a:rPr sz="1600" spc="-80">
                <a:latin typeface="Chaparral Pro" panose="02060503040505020203"/>
                <a:cs typeface="Century Gothic"/>
              </a:rPr>
              <a:t> </a:t>
            </a:r>
            <a:r>
              <a:rPr sz="1600" spc="-10">
                <a:latin typeface="Chaparral Pro" panose="02060503040505020203"/>
                <a:cs typeface="Century Gothic"/>
              </a:rPr>
              <a:t>games</a:t>
            </a:r>
            <a:r>
              <a:rPr sz="1600" spc="-155">
                <a:latin typeface="Chaparral Pro" panose="02060503040505020203"/>
                <a:cs typeface="Century Gothic"/>
              </a:rPr>
              <a:t> </a:t>
            </a:r>
            <a:r>
              <a:rPr sz="1600">
                <a:latin typeface="Chaparral Pro" panose="02060503040505020203"/>
                <a:cs typeface="Century Gothic"/>
              </a:rPr>
              <a:t>or</a:t>
            </a:r>
            <a:r>
              <a:rPr sz="1600" spc="-110">
                <a:latin typeface="Chaparral Pro" panose="02060503040505020203"/>
                <a:cs typeface="Century Gothic"/>
              </a:rPr>
              <a:t> </a:t>
            </a:r>
            <a:r>
              <a:rPr sz="1600" spc="10">
                <a:latin typeface="Chaparral Pro" panose="02060503040505020203"/>
                <a:cs typeface="Century Gothic"/>
              </a:rPr>
              <a:t>events,</a:t>
            </a:r>
            <a:r>
              <a:rPr sz="1600" spc="-160">
                <a:latin typeface="Chaparral Pro" panose="02060503040505020203"/>
                <a:cs typeface="Century Gothic"/>
              </a:rPr>
              <a:t> </a:t>
            </a:r>
            <a:r>
              <a:rPr sz="1600">
                <a:latin typeface="Chaparral Pro" panose="02060503040505020203"/>
                <a:cs typeface="Century Gothic"/>
              </a:rPr>
              <a:t>of</a:t>
            </a:r>
            <a:r>
              <a:rPr sz="1600" spc="-125">
                <a:latin typeface="Chaparral Pro" panose="02060503040505020203"/>
                <a:cs typeface="Century Gothic"/>
              </a:rPr>
              <a:t> </a:t>
            </a:r>
            <a:r>
              <a:rPr sz="1600" spc="5">
                <a:latin typeface="Chaparral Pro" panose="02060503040505020203"/>
                <a:cs typeface="Century Gothic"/>
              </a:rPr>
              <a:t>that</a:t>
            </a:r>
            <a:r>
              <a:rPr sz="1600" spc="-85">
                <a:latin typeface="Chaparral Pro" panose="02060503040505020203"/>
                <a:cs typeface="Century Gothic"/>
              </a:rPr>
              <a:t> </a:t>
            </a:r>
            <a:r>
              <a:rPr sz="1600" spc="-15">
                <a:latin typeface="Chaparral Pro" panose="02060503040505020203"/>
                <a:cs typeface="Century Gothic"/>
              </a:rPr>
              <a:t>encourage</a:t>
            </a:r>
            <a:r>
              <a:rPr sz="1600" spc="-130">
                <a:latin typeface="Chaparral Pro" panose="02060503040505020203"/>
                <a:cs typeface="Century Gothic"/>
              </a:rPr>
              <a:t> </a:t>
            </a:r>
            <a:r>
              <a:rPr sz="1600" spc="15">
                <a:latin typeface="Chaparral Pro" panose="02060503040505020203"/>
                <a:cs typeface="Century Gothic"/>
              </a:rPr>
              <a:t>the</a:t>
            </a:r>
            <a:r>
              <a:rPr sz="1600" spc="-210">
                <a:latin typeface="Chaparral Pro" panose="02060503040505020203"/>
                <a:cs typeface="Century Gothic"/>
              </a:rPr>
              <a:t> </a:t>
            </a:r>
            <a:r>
              <a:rPr sz="1600" spc="-30">
                <a:latin typeface="Chaparral Pro" panose="02060503040505020203"/>
                <a:cs typeface="Century Gothic"/>
              </a:rPr>
              <a:t>illegal</a:t>
            </a:r>
            <a:r>
              <a:rPr sz="1600" spc="-45">
                <a:latin typeface="Chaparral Pro" panose="02060503040505020203"/>
                <a:cs typeface="Century Gothic"/>
              </a:rPr>
              <a:t> </a:t>
            </a:r>
            <a:r>
              <a:rPr sz="1600" spc="-10">
                <a:latin typeface="Chaparral Pro" panose="02060503040505020203"/>
                <a:cs typeface="Century Gothic"/>
              </a:rPr>
              <a:t>and/or</a:t>
            </a:r>
            <a:r>
              <a:rPr sz="1600" spc="-114">
                <a:latin typeface="Chaparral Pro" panose="02060503040505020203"/>
                <a:cs typeface="Century Gothic"/>
              </a:rPr>
              <a:t> </a:t>
            </a:r>
            <a:r>
              <a:rPr sz="1600" spc="-10">
                <a:latin typeface="Chaparral Pro" panose="02060503040505020203"/>
                <a:cs typeface="Century Gothic"/>
              </a:rPr>
              <a:t>abusive</a:t>
            </a:r>
            <a:r>
              <a:rPr sz="1600" spc="-130">
                <a:latin typeface="Chaparral Pro" panose="02060503040505020203"/>
                <a:cs typeface="Century Gothic"/>
              </a:rPr>
              <a:t> </a:t>
            </a:r>
            <a:r>
              <a:rPr sz="1600" spc="-10">
                <a:latin typeface="Chaparral Pro" panose="02060503040505020203"/>
                <a:cs typeface="Century Gothic"/>
              </a:rPr>
              <a:t>use</a:t>
            </a:r>
            <a:r>
              <a:rPr sz="1600" spc="-135">
                <a:latin typeface="Chaparral Pro" panose="02060503040505020203"/>
                <a:cs typeface="Century Gothic"/>
              </a:rPr>
              <a:t> </a:t>
            </a:r>
            <a:r>
              <a:rPr sz="1600">
                <a:latin typeface="Chaparral Pro" panose="02060503040505020203"/>
                <a:cs typeface="Century Gothic"/>
              </a:rPr>
              <a:t>of</a:t>
            </a:r>
            <a:r>
              <a:rPr sz="1600" spc="-45">
                <a:latin typeface="Chaparral Pro" panose="02060503040505020203"/>
                <a:cs typeface="Century Gothic"/>
              </a:rPr>
              <a:t> </a:t>
            </a:r>
            <a:r>
              <a:rPr sz="1600" spc="-10">
                <a:latin typeface="Chaparral Pro" panose="02060503040505020203"/>
                <a:cs typeface="Century Gothic"/>
              </a:rPr>
              <a:t>alcohol</a:t>
            </a:r>
            <a:r>
              <a:rPr sz="1600" spc="-210">
                <a:latin typeface="Chaparral Pro" panose="02060503040505020203"/>
                <a:cs typeface="Century Gothic"/>
              </a:rPr>
              <a:t> </a:t>
            </a:r>
            <a:r>
              <a:rPr sz="1600" spc="-10">
                <a:latin typeface="Chaparral Pro" panose="02060503040505020203"/>
                <a:cs typeface="Century Gothic"/>
              </a:rPr>
              <a:t>and/or</a:t>
            </a:r>
            <a:r>
              <a:rPr sz="1600" spc="-110">
                <a:latin typeface="Chaparral Pro" panose="02060503040505020203"/>
                <a:cs typeface="Century Gothic"/>
              </a:rPr>
              <a:t> </a:t>
            </a:r>
            <a:r>
              <a:rPr sz="1600" spc="15">
                <a:latin typeface="Chaparral Pro" panose="02060503040505020203"/>
                <a:cs typeface="Century Gothic"/>
              </a:rPr>
              <a:t>other  </a:t>
            </a:r>
            <a:r>
              <a:rPr sz="1600" spc="-20">
                <a:latin typeface="Chaparral Pro" panose="02060503040505020203"/>
                <a:cs typeface="Century Gothic"/>
              </a:rPr>
              <a:t>drugs.</a:t>
            </a:r>
            <a:endParaRPr sz="1600">
              <a:latin typeface="Chaparral Pro" panose="02060503040505020203"/>
              <a:cs typeface="Century Gothic"/>
            </a:endParaRPr>
          </a:p>
          <a:p>
            <a:pPr marL="342900" marR="605790" indent="-342900">
              <a:buFont typeface="+mj-lt"/>
              <a:buAutoNum type="alphaLcParenR"/>
              <a:tabLst>
                <a:tab pos="266700" algn="l"/>
              </a:tabLst>
            </a:pPr>
            <a:r>
              <a:rPr sz="1600" spc="-30">
                <a:latin typeface="Chaparral Pro" panose="02060503040505020203"/>
                <a:cs typeface="Century Gothic"/>
              </a:rPr>
              <a:t>Failing</a:t>
            </a:r>
            <a:r>
              <a:rPr sz="1600" spc="-5">
                <a:latin typeface="Chaparral Pro" panose="02060503040505020203"/>
                <a:cs typeface="Century Gothic"/>
              </a:rPr>
              <a:t> </a:t>
            </a:r>
            <a:r>
              <a:rPr sz="1600" spc="30">
                <a:latin typeface="Chaparral Pro" panose="02060503040505020203"/>
                <a:cs typeface="Century Gothic"/>
              </a:rPr>
              <a:t>to</a:t>
            </a:r>
            <a:r>
              <a:rPr sz="1600" spc="-140">
                <a:latin typeface="Chaparral Pro" panose="02060503040505020203"/>
                <a:cs typeface="Century Gothic"/>
              </a:rPr>
              <a:t> </a:t>
            </a:r>
            <a:r>
              <a:rPr sz="1600">
                <a:latin typeface="Chaparral Pro" panose="02060503040505020203"/>
                <a:cs typeface="Century Gothic"/>
              </a:rPr>
              <a:t>prevent,</a:t>
            </a:r>
            <a:r>
              <a:rPr sz="1600" spc="-160">
                <a:latin typeface="Chaparral Pro" panose="02060503040505020203"/>
                <a:cs typeface="Century Gothic"/>
              </a:rPr>
              <a:t> </a:t>
            </a:r>
            <a:r>
              <a:rPr sz="1600" spc="-10">
                <a:latin typeface="Chaparral Pro" panose="02060503040505020203"/>
                <a:cs typeface="Century Gothic"/>
              </a:rPr>
              <a:t>and/or</a:t>
            </a:r>
            <a:r>
              <a:rPr sz="1600" spc="-195">
                <a:latin typeface="Chaparral Pro" panose="02060503040505020203"/>
                <a:cs typeface="Century Gothic"/>
              </a:rPr>
              <a:t> </a:t>
            </a:r>
            <a:r>
              <a:rPr sz="1600" spc="-25">
                <a:latin typeface="Chaparral Pro" panose="02060503040505020203"/>
                <a:cs typeface="Century Gothic"/>
              </a:rPr>
              <a:t>failing</a:t>
            </a:r>
            <a:r>
              <a:rPr sz="1600">
                <a:latin typeface="Chaparral Pro" panose="02060503040505020203"/>
                <a:cs typeface="Century Gothic"/>
              </a:rPr>
              <a:t> </a:t>
            </a:r>
            <a:r>
              <a:rPr sz="1600" spc="30">
                <a:latin typeface="Chaparral Pro" panose="02060503040505020203"/>
                <a:cs typeface="Century Gothic"/>
              </a:rPr>
              <a:t>to</a:t>
            </a:r>
            <a:r>
              <a:rPr sz="1600" spc="-145">
                <a:latin typeface="Chaparral Pro" panose="02060503040505020203"/>
                <a:cs typeface="Century Gothic"/>
              </a:rPr>
              <a:t> </a:t>
            </a:r>
            <a:r>
              <a:rPr sz="1600" spc="-15">
                <a:latin typeface="Chaparral Pro" panose="02060503040505020203"/>
                <a:cs typeface="Century Gothic"/>
              </a:rPr>
              <a:t>discourage,</a:t>
            </a:r>
            <a:r>
              <a:rPr sz="1600" spc="-160">
                <a:latin typeface="Chaparral Pro" panose="02060503040505020203"/>
                <a:cs typeface="Century Gothic"/>
              </a:rPr>
              <a:t> </a:t>
            </a:r>
            <a:r>
              <a:rPr sz="1600" spc="-10">
                <a:latin typeface="Chaparral Pro" panose="02060503040505020203"/>
                <a:cs typeface="Century Gothic"/>
              </a:rPr>
              <a:t>and/or</a:t>
            </a:r>
            <a:r>
              <a:rPr sz="1600" spc="-110">
                <a:latin typeface="Chaparral Pro" panose="02060503040505020203"/>
                <a:cs typeface="Century Gothic"/>
              </a:rPr>
              <a:t> </a:t>
            </a:r>
            <a:r>
              <a:rPr sz="1600" spc="-25">
                <a:latin typeface="Chaparral Pro" panose="02060503040505020203"/>
                <a:cs typeface="Century Gothic"/>
              </a:rPr>
              <a:t>failing</a:t>
            </a:r>
            <a:r>
              <a:rPr sz="1600">
                <a:latin typeface="Chaparral Pro" panose="02060503040505020203"/>
                <a:cs typeface="Century Gothic"/>
              </a:rPr>
              <a:t> </a:t>
            </a:r>
            <a:r>
              <a:rPr sz="1600" spc="30">
                <a:latin typeface="Chaparral Pro" panose="02060503040505020203"/>
                <a:cs typeface="Century Gothic"/>
              </a:rPr>
              <a:t>to</a:t>
            </a:r>
            <a:r>
              <a:rPr sz="1600" spc="-145">
                <a:latin typeface="Chaparral Pro" panose="02060503040505020203"/>
                <a:cs typeface="Century Gothic"/>
              </a:rPr>
              <a:t> </a:t>
            </a:r>
            <a:r>
              <a:rPr sz="1600" spc="-15">
                <a:latin typeface="Chaparral Pro" panose="02060503040505020203"/>
                <a:cs typeface="Century Gothic"/>
              </a:rPr>
              <a:t>report</a:t>
            </a:r>
            <a:r>
              <a:rPr sz="1600" spc="-80">
                <a:latin typeface="Chaparral Pro" panose="02060503040505020203"/>
                <a:cs typeface="Century Gothic"/>
              </a:rPr>
              <a:t> </a:t>
            </a:r>
            <a:r>
              <a:rPr sz="1600" spc="-20">
                <a:latin typeface="Chaparral Pro" panose="02060503040505020203"/>
                <a:cs typeface="Century Gothic"/>
              </a:rPr>
              <a:t>known</a:t>
            </a:r>
            <a:r>
              <a:rPr sz="1600" spc="-75">
                <a:latin typeface="Chaparral Pro" panose="02060503040505020203"/>
                <a:cs typeface="Century Gothic"/>
              </a:rPr>
              <a:t> </a:t>
            </a:r>
            <a:r>
              <a:rPr sz="1600" spc="10">
                <a:latin typeface="Chaparral Pro" panose="02060503040505020203"/>
                <a:cs typeface="Century Gothic"/>
              </a:rPr>
              <a:t>acts</a:t>
            </a:r>
            <a:r>
              <a:rPr sz="1600" spc="-155">
                <a:latin typeface="Chaparral Pro" panose="02060503040505020203"/>
                <a:cs typeface="Century Gothic"/>
              </a:rPr>
              <a:t> </a:t>
            </a:r>
            <a:r>
              <a:rPr sz="1600">
                <a:latin typeface="Chaparral Pro" panose="02060503040505020203"/>
                <a:cs typeface="Century Gothic"/>
              </a:rPr>
              <a:t>of</a:t>
            </a:r>
            <a:r>
              <a:rPr sz="1600" spc="-125">
                <a:latin typeface="Chaparral Pro" panose="02060503040505020203"/>
                <a:cs typeface="Century Gothic"/>
              </a:rPr>
              <a:t> </a:t>
            </a:r>
            <a:r>
              <a:rPr sz="1600" spc="-15">
                <a:latin typeface="Chaparral Pro" panose="02060503040505020203"/>
                <a:cs typeface="Century Gothic"/>
              </a:rPr>
              <a:t>hazing</a:t>
            </a:r>
            <a:r>
              <a:rPr sz="1600" spc="-85">
                <a:latin typeface="Chaparral Pro" panose="02060503040505020203"/>
                <a:cs typeface="Century Gothic"/>
              </a:rPr>
              <a:t> </a:t>
            </a:r>
            <a:r>
              <a:rPr sz="1600" spc="-20">
                <a:latin typeface="Chaparral Pro" panose="02060503040505020203"/>
                <a:cs typeface="Century Gothic"/>
              </a:rPr>
              <a:t>as</a:t>
            </a:r>
            <a:r>
              <a:rPr sz="1600" spc="5">
                <a:latin typeface="Chaparral Pro" panose="02060503040505020203"/>
                <a:cs typeface="Century Gothic"/>
              </a:rPr>
              <a:t> </a:t>
            </a:r>
            <a:r>
              <a:rPr sz="1600" spc="-10">
                <a:latin typeface="Chaparral Pro" panose="02060503040505020203"/>
                <a:cs typeface="Century Gothic"/>
              </a:rPr>
              <a:t>a</a:t>
            </a:r>
            <a:r>
              <a:rPr sz="1600" spc="-15">
                <a:latin typeface="Chaparral Pro" panose="02060503040505020203"/>
                <a:cs typeface="Century Gothic"/>
              </a:rPr>
              <a:t> </a:t>
            </a:r>
            <a:r>
              <a:rPr sz="1600" spc="-5">
                <a:latin typeface="Chaparral Pro" panose="02060503040505020203"/>
                <a:cs typeface="Century Gothic"/>
              </a:rPr>
              <a:t>member</a:t>
            </a:r>
            <a:r>
              <a:rPr sz="1600" spc="-195">
                <a:latin typeface="Chaparral Pro" panose="02060503040505020203"/>
                <a:cs typeface="Century Gothic"/>
              </a:rPr>
              <a:t> </a:t>
            </a:r>
            <a:r>
              <a:rPr sz="1600">
                <a:latin typeface="Chaparral Pro" panose="02060503040505020203"/>
                <a:cs typeface="Century Gothic"/>
              </a:rPr>
              <a:t>of</a:t>
            </a:r>
            <a:r>
              <a:rPr sz="1600" spc="-125">
                <a:latin typeface="Chaparral Pro" panose="02060503040505020203"/>
                <a:cs typeface="Century Gothic"/>
              </a:rPr>
              <a:t> </a:t>
            </a:r>
            <a:r>
              <a:rPr sz="1600" spc="-20">
                <a:latin typeface="Chaparral Pro" panose="02060503040505020203"/>
                <a:cs typeface="Century Gothic"/>
              </a:rPr>
              <a:t>an</a:t>
            </a:r>
            <a:r>
              <a:rPr sz="1600" spc="-75">
                <a:latin typeface="Chaparral Pro" panose="02060503040505020203"/>
                <a:cs typeface="Century Gothic"/>
              </a:rPr>
              <a:t> </a:t>
            </a:r>
            <a:r>
              <a:rPr sz="1600" spc="-15">
                <a:latin typeface="Chaparral Pro" panose="02060503040505020203"/>
                <a:cs typeface="Century Gothic"/>
              </a:rPr>
              <a:t>organization  participating </a:t>
            </a:r>
            <a:r>
              <a:rPr sz="1600" spc="-30">
                <a:latin typeface="Chaparral Pro" panose="02060503040505020203"/>
                <a:cs typeface="Century Gothic"/>
              </a:rPr>
              <a:t>in </a:t>
            </a:r>
            <a:r>
              <a:rPr sz="1600">
                <a:latin typeface="Chaparral Pro" panose="02060503040505020203"/>
                <a:cs typeface="Century Gothic"/>
              </a:rPr>
              <a:t>such </a:t>
            </a:r>
            <a:r>
              <a:rPr sz="1600" spc="-5">
                <a:latin typeface="Chaparral Pro" panose="02060503040505020203"/>
                <a:cs typeface="Century Gothic"/>
              </a:rPr>
              <a:t>activities </a:t>
            </a:r>
            <a:r>
              <a:rPr sz="1600" spc="-20">
                <a:latin typeface="Chaparral Pro" panose="02060503040505020203"/>
                <a:cs typeface="Century Gothic"/>
              </a:rPr>
              <a:t>when </a:t>
            </a:r>
            <a:r>
              <a:rPr sz="1600" spc="10">
                <a:latin typeface="Chaparral Pro" panose="02060503040505020203"/>
                <a:cs typeface="Century Gothic"/>
              </a:rPr>
              <a:t>these </a:t>
            </a:r>
            <a:r>
              <a:rPr sz="1600" spc="-10">
                <a:latin typeface="Chaparral Pro" panose="02060503040505020203"/>
                <a:cs typeface="Century Gothic"/>
              </a:rPr>
              <a:t>activities </a:t>
            </a:r>
            <a:r>
              <a:rPr sz="1600" spc="-25">
                <a:latin typeface="Chaparral Pro" panose="02060503040505020203"/>
                <a:cs typeface="Century Gothic"/>
              </a:rPr>
              <a:t>are </a:t>
            </a:r>
            <a:r>
              <a:rPr sz="1600" spc="-20">
                <a:latin typeface="Chaparral Pro" panose="02060503040505020203"/>
                <a:cs typeface="Century Gothic"/>
              </a:rPr>
              <a:t>known </a:t>
            </a:r>
            <a:r>
              <a:rPr sz="1600" spc="30">
                <a:latin typeface="Chaparral Pro" panose="02060503040505020203"/>
                <a:cs typeface="Century Gothic"/>
              </a:rPr>
              <a:t>to </a:t>
            </a:r>
            <a:r>
              <a:rPr sz="1600" spc="-20">
                <a:latin typeface="Chaparral Pro" panose="02060503040505020203"/>
                <a:cs typeface="Century Gothic"/>
              </a:rPr>
              <a:t>be </a:t>
            </a:r>
            <a:r>
              <a:rPr sz="1600" spc="-10">
                <a:latin typeface="Chaparral Pro" panose="02060503040505020203"/>
                <a:cs typeface="Century Gothic"/>
              </a:rPr>
              <a:t>taking </a:t>
            </a:r>
            <a:r>
              <a:rPr sz="1600" spc="-15">
                <a:latin typeface="Chaparral Pro" panose="02060503040505020203"/>
                <a:cs typeface="Century Gothic"/>
              </a:rPr>
              <a:t>place, </a:t>
            </a:r>
            <a:r>
              <a:rPr sz="1600">
                <a:latin typeface="Chaparral Pro" panose="02060503040505020203"/>
                <a:cs typeface="Century Gothic"/>
              </a:rPr>
              <a:t>or </a:t>
            </a:r>
            <a:r>
              <a:rPr sz="1600" spc="-25">
                <a:latin typeface="Chaparral Pro" panose="02060503040505020203"/>
                <a:cs typeface="Century Gothic"/>
              </a:rPr>
              <a:t>where </a:t>
            </a:r>
            <a:r>
              <a:rPr sz="1600" spc="-30">
                <a:latin typeface="Chaparral Pro" panose="02060503040505020203"/>
                <a:cs typeface="Century Gothic"/>
              </a:rPr>
              <a:t>it </a:t>
            </a:r>
            <a:r>
              <a:rPr sz="1600" spc="-15">
                <a:latin typeface="Chaparral Pro" panose="02060503040505020203"/>
                <a:cs typeface="Century Gothic"/>
              </a:rPr>
              <a:t>should </a:t>
            </a:r>
            <a:r>
              <a:rPr sz="1600" spc="-20">
                <a:latin typeface="Chaparral Pro" panose="02060503040505020203"/>
                <a:cs typeface="Century Gothic"/>
              </a:rPr>
              <a:t>be reasonably known </a:t>
            </a:r>
            <a:r>
              <a:rPr sz="1600" spc="5">
                <a:latin typeface="Chaparral Pro" panose="02060503040505020203"/>
                <a:cs typeface="Century Gothic"/>
              </a:rPr>
              <a:t>that</a:t>
            </a:r>
            <a:r>
              <a:rPr sz="1600" spc="-90">
                <a:latin typeface="Chaparral Pro" panose="02060503040505020203"/>
                <a:cs typeface="Century Gothic"/>
              </a:rPr>
              <a:t> </a:t>
            </a:r>
            <a:r>
              <a:rPr sz="1600">
                <a:latin typeface="Chaparral Pro" panose="02060503040505020203"/>
                <a:cs typeface="Century Gothic"/>
              </a:rPr>
              <a:t>such</a:t>
            </a:r>
            <a:r>
              <a:rPr sz="1600" spc="-165">
                <a:latin typeface="Chaparral Pro" panose="02060503040505020203"/>
                <a:cs typeface="Century Gothic"/>
              </a:rPr>
              <a:t> </a:t>
            </a:r>
            <a:r>
              <a:rPr sz="1600" spc="-5">
                <a:latin typeface="Chaparral Pro" panose="02060503040505020203"/>
                <a:cs typeface="Century Gothic"/>
              </a:rPr>
              <a:t>activities</a:t>
            </a:r>
            <a:r>
              <a:rPr sz="1600" spc="-160">
                <a:latin typeface="Chaparral Pro" panose="02060503040505020203"/>
                <a:cs typeface="Century Gothic"/>
              </a:rPr>
              <a:t> </a:t>
            </a:r>
            <a:r>
              <a:rPr sz="1600" spc="-25">
                <a:latin typeface="Chaparral Pro" panose="02060503040505020203"/>
                <a:cs typeface="Century Gothic"/>
              </a:rPr>
              <a:t>are</a:t>
            </a:r>
            <a:r>
              <a:rPr sz="1600" spc="-140">
                <a:latin typeface="Chaparral Pro" panose="02060503040505020203"/>
                <a:cs typeface="Century Gothic"/>
              </a:rPr>
              <a:t> </a:t>
            </a:r>
            <a:r>
              <a:rPr sz="1600" spc="-10">
                <a:latin typeface="Chaparral Pro" panose="02060503040505020203"/>
                <a:cs typeface="Century Gothic"/>
              </a:rPr>
              <a:t>taking</a:t>
            </a:r>
            <a:r>
              <a:rPr sz="1600" spc="-170">
                <a:latin typeface="Chaparral Pro" panose="02060503040505020203"/>
                <a:cs typeface="Century Gothic"/>
              </a:rPr>
              <a:t> </a:t>
            </a:r>
            <a:r>
              <a:rPr sz="1600" spc="-15">
                <a:latin typeface="Chaparral Pro" panose="02060503040505020203"/>
                <a:cs typeface="Century Gothic"/>
              </a:rPr>
              <a:t>place.</a:t>
            </a:r>
            <a:endParaRPr lang="en-US" sz="1600" spc="-15">
              <a:latin typeface="Chaparral Pro" panose="02060503040505020203"/>
              <a:cs typeface="Century Gothic"/>
            </a:endParaRPr>
          </a:p>
        </p:txBody>
      </p:sp>
      <p:sp>
        <p:nvSpPr>
          <p:cNvPr id="5" name="object 2">
            <a:extLst>
              <a:ext uri="{FF2B5EF4-FFF2-40B4-BE49-F238E27FC236}">
                <a16:creationId xmlns:a16="http://schemas.microsoft.com/office/drawing/2014/main" id="{8C30CDFD-9F59-4EF2-95ED-E0F96CBC639D}"/>
              </a:ext>
            </a:extLst>
          </p:cNvPr>
          <p:cNvSpPr/>
          <p:nvPr/>
        </p:nvSpPr>
        <p:spPr>
          <a:xfrm>
            <a:off x="7533068" y="2049084"/>
            <a:ext cx="4385991" cy="3970716"/>
          </a:xfrm>
          <a:custGeom>
            <a:avLst/>
            <a:gdLst/>
            <a:ahLst/>
            <a:cxnLst/>
            <a:rect l="l" t="t" r="r" b="b"/>
            <a:pathLst>
              <a:path w="5415280" h="1757679">
                <a:moveTo>
                  <a:pt x="5415280" y="0"/>
                </a:moveTo>
                <a:lnTo>
                  <a:pt x="0" y="0"/>
                </a:lnTo>
                <a:lnTo>
                  <a:pt x="0" y="1757680"/>
                </a:lnTo>
                <a:lnTo>
                  <a:pt x="5415280" y="1757680"/>
                </a:lnTo>
                <a:lnTo>
                  <a:pt x="5415280" y="0"/>
                </a:lnTo>
                <a:close/>
              </a:path>
            </a:pathLst>
          </a:custGeom>
          <a:solidFill>
            <a:srgbClr val="F0CB62"/>
          </a:solidFill>
        </p:spPr>
        <p:txBody>
          <a:bodyPr wrap="square" lIns="0" tIns="0" rIns="0" bIns="0" rtlCol="0"/>
          <a:lstStyle/>
          <a:p>
            <a:endParaRPr/>
          </a:p>
        </p:txBody>
      </p:sp>
      <p:sp>
        <p:nvSpPr>
          <p:cNvPr id="6" name="Rectangle 5">
            <a:extLst>
              <a:ext uri="{FF2B5EF4-FFF2-40B4-BE49-F238E27FC236}">
                <a16:creationId xmlns:a16="http://schemas.microsoft.com/office/drawing/2014/main" id="{6C957B06-E91B-4203-ADDE-8B34ADF8A41F}"/>
              </a:ext>
            </a:extLst>
          </p:cNvPr>
          <p:cNvSpPr/>
          <p:nvPr/>
        </p:nvSpPr>
        <p:spPr>
          <a:xfrm>
            <a:off x="7641129" y="2216669"/>
            <a:ext cx="4169871" cy="3635547"/>
          </a:xfrm>
          <a:prstGeom prst="rect">
            <a:avLst/>
          </a:prstGeom>
        </p:spPr>
        <p:txBody>
          <a:bodyPr wrap="square">
            <a:spAutoFit/>
          </a:bodyPr>
          <a:lstStyle/>
          <a:p>
            <a:pPr algn="ctr">
              <a:lnSpc>
                <a:spcPct val="107000"/>
              </a:lnSpc>
              <a:spcAft>
                <a:spcPts val="800"/>
              </a:spcAft>
            </a:pPr>
            <a:r>
              <a:rPr lang="en-US">
                <a:latin typeface="Chaparral Pro" panose="02060503040505020203"/>
                <a:ea typeface="Calibri" panose="020F0502020204030204" pitchFamily="34" charset="0"/>
                <a:cs typeface="Times New Roman" panose="02020603050405020304" pitchFamily="18" charset="0"/>
              </a:rPr>
              <a:t>For the purpose of this policy, hazing includes any activity that is inconsistent with regulations or policies of Illinois State  University or the laws of the State of Illinois for the purpose of initiation into, affiliation with, or continued membership in any group, organization, or team whose members are or include  students of Illinois State University. Acts of this nature are considered to be hazing whether or not a person willingly  participates in such activities.</a:t>
            </a:r>
          </a:p>
        </p:txBody>
      </p:sp>
    </p:spTree>
    <p:extLst>
      <p:ext uri="{BB962C8B-B14F-4D97-AF65-F5344CB8AC3E}">
        <p14:creationId xmlns:p14="http://schemas.microsoft.com/office/powerpoint/2010/main" val="1663195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BF8FA8-2590-1C20-AB08-6F961FCCE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933" cy="6868076"/>
          </a:xfrm>
          <a:prstGeom prst="rect">
            <a:avLst/>
          </a:prstGeom>
        </p:spPr>
      </p:pic>
      <p:sp>
        <p:nvSpPr>
          <p:cNvPr id="8" name="Title 1">
            <a:extLst>
              <a:ext uri="{FF2B5EF4-FFF2-40B4-BE49-F238E27FC236}">
                <a16:creationId xmlns:a16="http://schemas.microsoft.com/office/drawing/2014/main" id="{41CB144D-FFB9-4088-91A8-D534B47E668C}"/>
              </a:ext>
            </a:extLst>
          </p:cNvPr>
          <p:cNvSpPr>
            <a:spLocks noGrp="1"/>
          </p:cNvSpPr>
          <p:nvPr>
            <p:ph type="title"/>
          </p:nvPr>
        </p:nvSpPr>
        <p:spPr>
          <a:xfrm>
            <a:off x="381000" y="354727"/>
            <a:ext cx="4419600" cy="954628"/>
          </a:xfrm>
          <a:ln w="25400">
            <a:noFill/>
          </a:ln>
        </p:spPr>
        <p:txBody>
          <a:bodyPr>
            <a:normAutofit/>
          </a:bodyPr>
          <a:lstStyle/>
          <a:p>
            <a:r>
              <a:rPr lang="en-US" b="1" u="sng">
                <a:solidFill>
                  <a:sysClr val="windowText" lastClr="000000"/>
                </a:solidFill>
                <a:latin typeface="Chaparral Pro" panose="02060503040505020203" pitchFamily="18" charset="0"/>
              </a:rPr>
              <a:t>Illinois State Law</a:t>
            </a:r>
          </a:p>
        </p:txBody>
      </p:sp>
      <p:sp>
        <p:nvSpPr>
          <p:cNvPr id="3" name="object 10">
            <a:extLst>
              <a:ext uri="{FF2B5EF4-FFF2-40B4-BE49-F238E27FC236}">
                <a16:creationId xmlns:a16="http://schemas.microsoft.com/office/drawing/2014/main" id="{FDB6165B-6886-4FB6-83FE-D9F4B0BFD59D}"/>
              </a:ext>
            </a:extLst>
          </p:cNvPr>
          <p:cNvSpPr txBox="1"/>
          <p:nvPr/>
        </p:nvSpPr>
        <p:spPr>
          <a:xfrm>
            <a:off x="762000" y="1147211"/>
            <a:ext cx="3657600" cy="382156"/>
          </a:xfrm>
          <a:prstGeom prst="rect">
            <a:avLst/>
          </a:prstGeom>
        </p:spPr>
        <p:txBody>
          <a:bodyPr vert="horz" wrap="square" lIns="0" tIns="12700" rIns="0" bIns="0" rtlCol="0">
            <a:spAutoFit/>
          </a:bodyPr>
          <a:lstStyle/>
          <a:p>
            <a:pPr marL="12700" algn="ctr">
              <a:lnSpc>
                <a:spcPct val="100000"/>
              </a:lnSpc>
              <a:spcBef>
                <a:spcPts val="100"/>
              </a:spcBef>
            </a:pPr>
            <a:r>
              <a:rPr lang="en-US" sz="2400" spc="-25">
                <a:uFill>
                  <a:solidFill>
                    <a:srgbClr val="000000"/>
                  </a:solidFill>
                </a:uFill>
                <a:latin typeface="Chaparral Pro" panose="02060503040505020203"/>
                <a:cs typeface="Century Gothic"/>
              </a:rPr>
              <a:t>Hazing</a:t>
            </a:r>
            <a:endParaRPr sz="2400">
              <a:latin typeface="Chaparral Pro" panose="02060503040505020203"/>
              <a:cs typeface="Century Gothic"/>
            </a:endParaRPr>
          </a:p>
        </p:txBody>
      </p:sp>
      <p:sp>
        <p:nvSpPr>
          <p:cNvPr id="4" name="object 2">
            <a:extLst>
              <a:ext uri="{FF2B5EF4-FFF2-40B4-BE49-F238E27FC236}">
                <a16:creationId xmlns:a16="http://schemas.microsoft.com/office/drawing/2014/main" id="{8B4C0B53-C34D-4C2E-9D94-26E8C544032F}"/>
              </a:ext>
            </a:extLst>
          </p:cNvPr>
          <p:cNvSpPr txBox="1"/>
          <p:nvPr/>
        </p:nvSpPr>
        <p:spPr>
          <a:xfrm>
            <a:off x="228600" y="1664082"/>
            <a:ext cx="7924800" cy="2844368"/>
          </a:xfrm>
          <a:prstGeom prst="rect">
            <a:avLst/>
          </a:prstGeom>
        </p:spPr>
        <p:txBody>
          <a:bodyPr vert="horz" wrap="square" lIns="0" tIns="12700" rIns="0" bIns="0" rtlCol="0">
            <a:spAutoFit/>
          </a:bodyPr>
          <a:lstStyle/>
          <a:p>
            <a:pPr marL="12700">
              <a:lnSpc>
                <a:spcPct val="100000"/>
              </a:lnSpc>
              <a:spcBef>
                <a:spcPts val="100"/>
              </a:spcBef>
            </a:pPr>
            <a:r>
              <a:rPr sz="2400" spc="5">
                <a:solidFill>
                  <a:schemeClr val="bg1"/>
                </a:solidFill>
                <a:latin typeface="Chaparral Pro" panose="02060503040505020203"/>
                <a:cs typeface="Century Gothic"/>
              </a:rPr>
              <a:t>Statue</a:t>
            </a:r>
            <a:r>
              <a:rPr sz="2400" spc="-50">
                <a:solidFill>
                  <a:schemeClr val="bg1"/>
                </a:solidFill>
                <a:latin typeface="Chaparral Pro" panose="02060503040505020203"/>
                <a:cs typeface="Century Gothic"/>
              </a:rPr>
              <a:t> </a:t>
            </a:r>
            <a:r>
              <a:rPr sz="2400" spc="-5">
                <a:solidFill>
                  <a:schemeClr val="bg1"/>
                </a:solidFill>
                <a:latin typeface="Chaparral Pro" panose="02060503040505020203"/>
                <a:cs typeface="Century Gothic"/>
              </a:rPr>
              <a:t>12C-50</a:t>
            </a:r>
            <a:endParaRPr sz="2400">
              <a:solidFill>
                <a:schemeClr val="bg1"/>
              </a:solidFill>
              <a:latin typeface="Chaparral Pro" panose="02060503040505020203"/>
              <a:cs typeface="Century Gothic"/>
            </a:endParaRPr>
          </a:p>
          <a:p>
            <a:pPr>
              <a:lnSpc>
                <a:spcPct val="100000"/>
              </a:lnSpc>
              <a:spcBef>
                <a:spcPts val="20"/>
              </a:spcBef>
            </a:pPr>
            <a:endParaRPr sz="2000">
              <a:solidFill>
                <a:schemeClr val="bg1"/>
              </a:solidFill>
              <a:latin typeface="Chaparral Pro" panose="02060503040505020203"/>
              <a:cs typeface="Century Gothic"/>
            </a:endParaRPr>
          </a:p>
          <a:p>
            <a:pPr marL="12700" marR="5080">
              <a:lnSpc>
                <a:spcPct val="100000"/>
              </a:lnSpc>
              <a:spcBef>
                <a:spcPts val="5"/>
              </a:spcBef>
            </a:pPr>
            <a:r>
              <a:rPr sz="2000">
                <a:solidFill>
                  <a:schemeClr val="bg1"/>
                </a:solidFill>
                <a:latin typeface="Chaparral Pro" panose="02060503040505020203"/>
                <a:cs typeface="Century Gothic"/>
              </a:rPr>
              <a:t>A </a:t>
            </a:r>
            <a:r>
              <a:rPr sz="2000" spc="5">
                <a:solidFill>
                  <a:schemeClr val="bg1"/>
                </a:solidFill>
                <a:latin typeface="Chaparral Pro" panose="02060503040505020203"/>
                <a:cs typeface="Century Gothic"/>
              </a:rPr>
              <a:t>person </a:t>
            </a:r>
            <a:r>
              <a:rPr sz="2000" spc="-10">
                <a:solidFill>
                  <a:schemeClr val="bg1"/>
                </a:solidFill>
                <a:latin typeface="Chaparral Pro" panose="02060503040505020203"/>
                <a:cs typeface="Century Gothic"/>
              </a:rPr>
              <a:t>commits </a:t>
            </a:r>
            <a:r>
              <a:rPr sz="2000" spc="-15">
                <a:solidFill>
                  <a:schemeClr val="bg1"/>
                </a:solidFill>
                <a:latin typeface="Chaparral Pro" panose="02060503040505020203"/>
                <a:cs typeface="Century Gothic"/>
              </a:rPr>
              <a:t>hazing </a:t>
            </a:r>
            <a:r>
              <a:rPr sz="2000" spc="20">
                <a:solidFill>
                  <a:schemeClr val="bg1"/>
                </a:solidFill>
                <a:latin typeface="Chaparral Pro" panose="02060503040505020203"/>
                <a:cs typeface="Century Gothic"/>
              </a:rPr>
              <a:t>when </a:t>
            </a:r>
            <a:r>
              <a:rPr sz="2000" spc="-10">
                <a:solidFill>
                  <a:schemeClr val="bg1"/>
                </a:solidFill>
                <a:latin typeface="Chaparral Pro" panose="02060503040505020203"/>
                <a:cs typeface="Century Gothic"/>
              </a:rPr>
              <a:t>he </a:t>
            </a:r>
            <a:r>
              <a:rPr sz="2000" spc="-5">
                <a:solidFill>
                  <a:schemeClr val="bg1"/>
                </a:solidFill>
                <a:latin typeface="Chaparral Pro" panose="02060503040505020203"/>
                <a:cs typeface="Century Gothic"/>
              </a:rPr>
              <a:t>or she </a:t>
            </a:r>
            <a:r>
              <a:rPr sz="2000">
                <a:solidFill>
                  <a:schemeClr val="bg1"/>
                </a:solidFill>
                <a:latin typeface="Chaparral Pro" panose="02060503040505020203"/>
                <a:cs typeface="Century Gothic"/>
              </a:rPr>
              <a:t>knowingly performs </a:t>
            </a:r>
            <a:r>
              <a:rPr sz="2000" spc="10">
                <a:solidFill>
                  <a:schemeClr val="bg1"/>
                </a:solidFill>
                <a:latin typeface="Chaparral Pro" panose="02060503040505020203"/>
                <a:cs typeface="Century Gothic"/>
              </a:rPr>
              <a:t>an act, </a:t>
            </a:r>
            <a:r>
              <a:rPr sz="2000" spc="-5">
                <a:solidFill>
                  <a:schemeClr val="bg1"/>
                </a:solidFill>
                <a:latin typeface="Chaparral Pro" panose="02060503040505020203"/>
                <a:cs typeface="Century Gothic"/>
              </a:rPr>
              <a:t>or  </a:t>
            </a:r>
            <a:r>
              <a:rPr sz="2000" spc="5">
                <a:solidFill>
                  <a:schemeClr val="bg1"/>
                </a:solidFill>
                <a:latin typeface="Chaparral Pro" panose="02060503040505020203"/>
                <a:cs typeface="Century Gothic"/>
              </a:rPr>
              <a:t>causes </a:t>
            </a:r>
            <a:r>
              <a:rPr sz="2000">
                <a:solidFill>
                  <a:schemeClr val="bg1"/>
                </a:solidFill>
                <a:latin typeface="Chaparral Pro" panose="02060503040505020203"/>
                <a:cs typeface="Century Gothic"/>
              </a:rPr>
              <a:t>a </a:t>
            </a:r>
            <a:r>
              <a:rPr sz="2000" spc="-15">
                <a:solidFill>
                  <a:schemeClr val="bg1"/>
                </a:solidFill>
                <a:latin typeface="Chaparral Pro" panose="02060503040505020203"/>
                <a:cs typeface="Century Gothic"/>
              </a:rPr>
              <a:t>situation, </a:t>
            </a:r>
            <a:r>
              <a:rPr sz="2000">
                <a:solidFill>
                  <a:schemeClr val="bg1"/>
                </a:solidFill>
                <a:latin typeface="Chaparral Pro" panose="02060503040505020203"/>
                <a:cs typeface="Century Gothic"/>
              </a:rPr>
              <a:t>that </a:t>
            </a:r>
            <a:r>
              <a:rPr sz="2000" spc="15">
                <a:solidFill>
                  <a:schemeClr val="bg1"/>
                </a:solidFill>
                <a:latin typeface="Chaparral Pro" panose="02060503040505020203"/>
                <a:cs typeface="Century Gothic"/>
              </a:rPr>
              <a:t>recklessly </a:t>
            </a:r>
            <a:r>
              <a:rPr sz="2000" spc="-5">
                <a:solidFill>
                  <a:schemeClr val="bg1"/>
                </a:solidFill>
                <a:latin typeface="Chaparral Pro" panose="02060503040505020203"/>
                <a:cs typeface="Century Gothic"/>
              </a:rPr>
              <a:t>or intentionally subjects </a:t>
            </a:r>
            <a:r>
              <a:rPr sz="2000">
                <a:solidFill>
                  <a:schemeClr val="bg1"/>
                </a:solidFill>
                <a:latin typeface="Chaparral Pro" panose="02060503040505020203"/>
                <a:cs typeface="Century Gothic"/>
              </a:rPr>
              <a:t>a student </a:t>
            </a:r>
            <a:r>
              <a:rPr sz="2000" spc="-5">
                <a:solidFill>
                  <a:schemeClr val="bg1"/>
                </a:solidFill>
                <a:latin typeface="Chaparral Pro" panose="02060503040505020203"/>
                <a:cs typeface="Century Gothic"/>
              </a:rPr>
              <a:t>or other  </a:t>
            </a:r>
            <a:r>
              <a:rPr sz="2000" spc="5">
                <a:solidFill>
                  <a:schemeClr val="bg1"/>
                </a:solidFill>
                <a:latin typeface="Chaparral Pro" panose="02060503040505020203"/>
                <a:cs typeface="Century Gothic"/>
              </a:rPr>
              <a:t>person </a:t>
            </a:r>
            <a:r>
              <a:rPr sz="2000" spc="-45">
                <a:solidFill>
                  <a:schemeClr val="bg1"/>
                </a:solidFill>
                <a:latin typeface="Chaparral Pro" panose="02060503040505020203"/>
                <a:cs typeface="Century Gothic"/>
              </a:rPr>
              <a:t>in </a:t>
            </a:r>
            <a:r>
              <a:rPr sz="2000">
                <a:solidFill>
                  <a:schemeClr val="bg1"/>
                </a:solidFill>
                <a:latin typeface="Chaparral Pro" panose="02060503040505020203"/>
                <a:cs typeface="Century Gothic"/>
              </a:rPr>
              <a:t>a </a:t>
            </a:r>
            <a:r>
              <a:rPr sz="2000" spc="5">
                <a:solidFill>
                  <a:schemeClr val="bg1"/>
                </a:solidFill>
                <a:latin typeface="Chaparral Pro" panose="02060503040505020203"/>
                <a:cs typeface="Century Gothic"/>
              </a:rPr>
              <a:t>school, </a:t>
            </a:r>
            <a:r>
              <a:rPr sz="2000" spc="10">
                <a:solidFill>
                  <a:schemeClr val="bg1"/>
                </a:solidFill>
                <a:latin typeface="Chaparral Pro" panose="02060503040505020203"/>
                <a:cs typeface="Century Gothic"/>
              </a:rPr>
              <a:t>college, </a:t>
            </a:r>
            <a:r>
              <a:rPr sz="2000" spc="-5">
                <a:solidFill>
                  <a:schemeClr val="bg1"/>
                </a:solidFill>
                <a:latin typeface="Chaparral Pro" panose="02060503040505020203"/>
                <a:cs typeface="Century Gothic"/>
              </a:rPr>
              <a:t>university, or other educational </a:t>
            </a:r>
            <a:r>
              <a:rPr sz="2000" spc="-25">
                <a:solidFill>
                  <a:schemeClr val="bg1"/>
                </a:solidFill>
                <a:latin typeface="Chaparral Pro" panose="02060503040505020203"/>
                <a:cs typeface="Century Gothic"/>
              </a:rPr>
              <a:t>institution </a:t>
            </a:r>
            <a:r>
              <a:rPr sz="2000" spc="-5">
                <a:solidFill>
                  <a:schemeClr val="bg1"/>
                </a:solidFill>
                <a:latin typeface="Chaparral Pro" panose="02060503040505020203"/>
                <a:cs typeface="Century Gothic"/>
              </a:rPr>
              <a:t>of </a:t>
            </a:r>
            <a:r>
              <a:rPr sz="2000" spc="-25">
                <a:solidFill>
                  <a:schemeClr val="bg1"/>
                </a:solidFill>
                <a:latin typeface="Chaparral Pro" panose="02060503040505020203"/>
                <a:cs typeface="Century Gothic"/>
              </a:rPr>
              <a:t>this  </a:t>
            </a:r>
            <a:r>
              <a:rPr sz="2000" spc="5">
                <a:solidFill>
                  <a:schemeClr val="bg1"/>
                </a:solidFill>
                <a:latin typeface="Chaparral Pro" panose="02060503040505020203"/>
                <a:cs typeface="Century Gothic"/>
              </a:rPr>
              <a:t>State, to </a:t>
            </a:r>
            <a:r>
              <a:rPr sz="2000" spc="-5">
                <a:solidFill>
                  <a:schemeClr val="bg1"/>
                </a:solidFill>
                <a:latin typeface="Chaparral Pro" panose="02060503040505020203"/>
                <a:cs typeface="Century Gothic"/>
              </a:rPr>
              <a:t>the </a:t>
            </a:r>
            <a:r>
              <a:rPr sz="2000" spc="-20">
                <a:solidFill>
                  <a:schemeClr val="bg1"/>
                </a:solidFill>
                <a:latin typeface="Chaparral Pro" panose="02060503040505020203"/>
                <a:cs typeface="Century Gothic"/>
              </a:rPr>
              <a:t>risk </a:t>
            </a:r>
            <a:r>
              <a:rPr sz="2000" spc="-5">
                <a:solidFill>
                  <a:schemeClr val="bg1"/>
                </a:solidFill>
                <a:latin typeface="Chaparral Pro" panose="02060503040505020203"/>
                <a:cs typeface="Century Gothic"/>
              </a:rPr>
              <a:t>of </a:t>
            </a:r>
            <a:r>
              <a:rPr sz="2000" spc="5">
                <a:solidFill>
                  <a:schemeClr val="bg1"/>
                </a:solidFill>
                <a:latin typeface="Chaparral Pro" panose="02060503040505020203"/>
                <a:cs typeface="Century Gothic"/>
              </a:rPr>
              <a:t>bodily </a:t>
            </a:r>
            <a:r>
              <a:rPr sz="2000">
                <a:solidFill>
                  <a:schemeClr val="bg1"/>
                </a:solidFill>
                <a:latin typeface="Chaparral Pro" panose="02060503040505020203"/>
                <a:cs typeface="Century Gothic"/>
              </a:rPr>
              <a:t>harm </a:t>
            </a:r>
            <a:r>
              <a:rPr sz="2000" spc="-15">
                <a:solidFill>
                  <a:schemeClr val="bg1"/>
                </a:solidFill>
                <a:latin typeface="Chaparral Pro" panose="02060503040505020203"/>
                <a:cs typeface="Century Gothic"/>
              </a:rPr>
              <a:t>for </a:t>
            </a:r>
            <a:r>
              <a:rPr sz="2000" spc="-5">
                <a:solidFill>
                  <a:schemeClr val="bg1"/>
                </a:solidFill>
                <a:latin typeface="Chaparral Pro" panose="02060503040505020203"/>
                <a:cs typeface="Century Gothic"/>
              </a:rPr>
              <a:t>the </a:t>
            </a:r>
            <a:r>
              <a:rPr sz="2000" spc="5">
                <a:solidFill>
                  <a:schemeClr val="bg1"/>
                </a:solidFill>
                <a:latin typeface="Chaparral Pro" panose="02060503040505020203"/>
                <a:cs typeface="Century Gothic"/>
              </a:rPr>
              <a:t>purpose </a:t>
            </a:r>
            <a:r>
              <a:rPr sz="2000" spc="-5">
                <a:solidFill>
                  <a:schemeClr val="bg1"/>
                </a:solidFill>
                <a:latin typeface="Chaparral Pro" panose="02060503040505020203"/>
                <a:cs typeface="Century Gothic"/>
              </a:rPr>
              <a:t>of </a:t>
            </a:r>
            <a:r>
              <a:rPr sz="2000" spc="-20">
                <a:solidFill>
                  <a:schemeClr val="bg1"/>
                </a:solidFill>
                <a:latin typeface="Chaparral Pro" panose="02060503040505020203"/>
                <a:cs typeface="Century Gothic"/>
              </a:rPr>
              <a:t>induction </a:t>
            </a:r>
            <a:r>
              <a:rPr sz="2000" spc="-5">
                <a:solidFill>
                  <a:schemeClr val="bg1"/>
                </a:solidFill>
                <a:latin typeface="Chaparral Pro" panose="02060503040505020203"/>
                <a:cs typeface="Century Gothic"/>
              </a:rPr>
              <a:t>or </a:t>
            </a:r>
            <a:r>
              <a:rPr sz="2000" spc="-10">
                <a:solidFill>
                  <a:schemeClr val="bg1"/>
                </a:solidFill>
                <a:latin typeface="Chaparral Pro" panose="02060503040505020203"/>
                <a:cs typeface="Century Gothic"/>
              </a:rPr>
              <a:t>admission </a:t>
            </a:r>
            <a:r>
              <a:rPr sz="2000" spc="-25">
                <a:solidFill>
                  <a:schemeClr val="bg1"/>
                </a:solidFill>
                <a:latin typeface="Chaparral Pro" panose="02060503040505020203"/>
                <a:cs typeface="Century Gothic"/>
              </a:rPr>
              <a:t>into  </a:t>
            </a:r>
            <a:r>
              <a:rPr sz="2000">
                <a:solidFill>
                  <a:schemeClr val="bg1"/>
                </a:solidFill>
                <a:latin typeface="Chaparral Pro" panose="02060503040505020203"/>
                <a:cs typeface="Century Gothic"/>
              </a:rPr>
              <a:t>any </a:t>
            </a:r>
            <a:r>
              <a:rPr sz="2000" spc="-10">
                <a:solidFill>
                  <a:schemeClr val="bg1"/>
                </a:solidFill>
                <a:latin typeface="Chaparral Pro" panose="02060503040505020203"/>
                <a:cs typeface="Century Gothic"/>
              </a:rPr>
              <a:t>group, </a:t>
            </a:r>
            <a:r>
              <a:rPr sz="2000" spc="-15">
                <a:solidFill>
                  <a:schemeClr val="bg1"/>
                </a:solidFill>
                <a:latin typeface="Chaparral Pro" panose="02060503040505020203"/>
                <a:cs typeface="Century Gothic"/>
              </a:rPr>
              <a:t>organization, </a:t>
            </a:r>
            <a:r>
              <a:rPr sz="2000" spc="-5">
                <a:solidFill>
                  <a:schemeClr val="bg1"/>
                </a:solidFill>
                <a:latin typeface="Chaparral Pro" panose="02060503040505020203"/>
                <a:cs typeface="Century Gothic"/>
              </a:rPr>
              <a:t>or </a:t>
            </a:r>
            <a:r>
              <a:rPr sz="2000" spc="-10">
                <a:solidFill>
                  <a:schemeClr val="bg1"/>
                </a:solidFill>
                <a:latin typeface="Chaparral Pro" panose="02060503040505020203"/>
                <a:cs typeface="Century Gothic"/>
              </a:rPr>
              <a:t>society </a:t>
            </a:r>
            <a:r>
              <a:rPr sz="2000">
                <a:solidFill>
                  <a:schemeClr val="bg1"/>
                </a:solidFill>
                <a:latin typeface="Chaparral Pro" panose="02060503040505020203"/>
                <a:cs typeface="Century Gothic"/>
              </a:rPr>
              <a:t>associated </a:t>
            </a:r>
            <a:r>
              <a:rPr sz="2000" spc="-5">
                <a:solidFill>
                  <a:schemeClr val="bg1"/>
                </a:solidFill>
                <a:latin typeface="Chaparral Pro" panose="02060503040505020203"/>
                <a:cs typeface="Century Gothic"/>
              </a:rPr>
              <a:t>or connected </a:t>
            </a:r>
            <a:r>
              <a:rPr sz="2000" spc="5">
                <a:solidFill>
                  <a:schemeClr val="bg1"/>
                </a:solidFill>
                <a:latin typeface="Chaparral Pro" panose="02060503040505020203"/>
                <a:cs typeface="Century Gothic"/>
              </a:rPr>
              <a:t>with </a:t>
            </a:r>
            <a:r>
              <a:rPr sz="2000">
                <a:solidFill>
                  <a:schemeClr val="bg1"/>
                </a:solidFill>
                <a:latin typeface="Chaparral Pro" panose="02060503040505020203"/>
                <a:cs typeface="Century Gothic"/>
              </a:rPr>
              <a:t>that  </a:t>
            </a:r>
            <a:r>
              <a:rPr sz="2000" spc="-25">
                <a:solidFill>
                  <a:schemeClr val="bg1"/>
                </a:solidFill>
                <a:latin typeface="Chaparral Pro" panose="02060503040505020203"/>
                <a:cs typeface="Century Gothic"/>
              </a:rPr>
              <a:t>institution, </a:t>
            </a:r>
            <a:r>
              <a:rPr sz="2000" spc="-40">
                <a:solidFill>
                  <a:schemeClr val="bg1"/>
                </a:solidFill>
                <a:latin typeface="Chaparral Pro" panose="02060503040505020203"/>
                <a:cs typeface="Century Gothic"/>
              </a:rPr>
              <a:t>if: </a:t>
            </a:r>
            <a:r>
              <a:rPr sz="2000" spc="-15">
                <a:solidFill>
                  <a:schemeClr val="bg1"/>
                </a:solidFill>
                <a:latin typeface="Chaparral Pro" panose="02060503040505020203"/>
                <a:cs typeface="Century Gothic"/>
              </a:rPr>
              <a:t>(1) </a:t>
            </a:r>
            <a:r>
              <a:rPr sz="2000" spc="-5">
                <a:solidFill>
                  <a:schemeClr val="bg1"/>
                </a:solidFill>
                <a:latin typeface="Chaparral Pro" panose="02060503040505020203"/>
                <a:cs typeface="Century Gothic"/>
              </a:rPr>
              <a:t>the </a:t>
            </a:r>
            <a:r>
              <a:rPr sz="2000" spc="5">
                <a:solidFill>
                  <a:schemeClr val="bg1"/>
                </a:solidFill>
                <a:latin typeface="Chaparral Pro" panose="02060503040505020203"/>
                <a:cs typeface="Century Gothic"/>
              </a:rPr>
              <a:t>act </a:t>
            </a:r>
            <a:r>
              <a:rPr sz="2000" spc="-5">
                <a:solidFill>
                  <a:schemeClr val="bg1"/>
                </a:solidFill>
                <a:latin typeface="Chaparral Pro" panose="02060503040505020203"/>
                <a:cs typeface="Century Gothic"/>
              </a:rPr>
              <a:t>or </a:t>
            </a:r>
            <a:r>
              <a:rPr sz="2000" spc="-15">
                <a:solidFill>
                  <a:schemeClr val="bg1"/>
                </a:solidFill>
                <a:latin typeface="Chaparral Pro" panose="02060503040505020203"/>
                <a:cs typeface="Century Gothic"/>
              </a:rPr>
              <a:t>situation </a:t>
            </a:r>
            <a:r>
              <a:rPr sz="2000" spc="-45">
                <a:solidFill>
                  <a:schemeClr val="bg1"/>
                </a:solidFill>
                <a:latin typeface="Chaparral Pro" panose="02060503040505020203"/>
                <a:cs typeface="Century Gothic"/>
              </a:rPr>
              <a:t>is </a:t>
            </a:r>
            <a:r>
              <a:rPr sz="2000" spc="-10">
                <a:solidFill>
                  <a:schemeClr val="bg1"/>
                </a:solidFill>
                <a:latin typeface="Chaparral Pro" panose="02060503040505020203"/>
                <a:cs typeface="Century Gothic"/>
              </a:rPr>
              <a:t>not sanctioned </a:t>
            </a:r>
            <a:r>
              <a:rPr sz="2000" spc="-5">
                <a:solidFill>
                  <a:schemeClr val="bg1"/>
                </a:solidFill>
                <a:latin typeface="Chaparral Pro" panose="02060503040505020203"/>
                <a:cs typeface="Century Gothic"/>
              </a:rPr>
              <a:t>or </a:t>
            </a:r>
            <a:r>
              <a:rPr sz="2000" spc="-10">
                <a:solidFill>
                  <a:schemeClr val="bg1"/>
                </a:solidFill>
                <a:latin typeface="Chaparral Pro" panose="02060503040505020203"/>
                <a:cs typeface="Century Gothic"/>
              </a:rPr>
              <a:t>authorized </a:t>
            </a:r>
            <a:r>
              <a:rPr sz="2000" spc="10">
                <a:solidFill>
                  <a:schemeClr val="bg1"/>
                </a:solidFill>
                <a:latin typeface="Chaparral Pro" panose="02060503040505020203"/>
                <a:cs typeface="Century Gothic"/>
              </a:rPr>
              <a:t>by </a:t>
            </a:r>
            <a:r>
              <a:rPr sz="2000">
                <a:solidFill>
                  <a:schemeClr val="bg1"/>
                </a:solidFill>
                <a:latin typeface="Chaparral Pro" panose="02060503040505020203"/>
                <a:cs typeface="Century Gothic"/>
              </a:rPr>
              <a:t>that  </a:t>
            </a:r>
            <a:r>
              <a:rPr sz="2000" spc="-5">
                <a:solidFill>
                  <a:schemeClr val="bg1"/>
                </a:solidFill>
                <a:latin typeface="Chaparral Pro" panose="02060503040505020203"/>
                <a:cs typeface="Century Gothic"/>
              </a:rPr>
              <a:t>educational </a:t>
            </a:r>
            <a:r>
              <a:rPr sz="2000" spc="-25">
                <a:solidFill>
                  <a:schemeClr val="bg1"/>
                </a:solidFill>
                <a:latin typeface="Chaparral Pro" panose="02060503040505020203"/>
                <a:cs typeface="Century Gothic"/>
              </a:rPr>
              <a:t>institution; </a:t>
            </a:r>
            <a:r>
              <a:rPr sz="2000">
                <a:solidFill>
                  <a:schemeClr val="bg1"/>
                </a:solidFill>
                <a:latin typeface="Chaparral Pro" panose="02060503040505020203"/>
                <a:cs typeface="Century Gothic"/>
              </a:rPr>
              <a:t>and </a:t>
            </a:r>
            <a:r>
              <a:rPr sz="2000" spc="-15">
                <a:solidFill>
                  <a:schemeClr val="bg1"/>
                </a:solidFill>
                <a:latin typeface="Chaparral Pro" panose="02060503040505020203"/>
                <a:cs typeface="Century Gothic"/>
              </a:rPr>
              <a:t>(2) </a:t>
            </a:r>
            <a:r>
              <a:rPr sz="2000" spc="-5">
                <a:solidFill>
                  <a:schemeClr val="bg1"/>
                </a:solidFill>
                <a:latin typeface="Chaparral Pro" panose="02060503040505020203"/>
                <a:cs typeface="Century Gothic"/>
              </a:rPr>
              <a:t>the </a:t>
            </a:r>
            <a:r>
              <a:rPr sz="2000" spc="5">
                <a:solidFill>
                  <a:schemeClr val="bg1"/>
                </a:solidFill>
                <a:latin typeface="Chaparral Pro" panose="02060503040505020203"/>
                <a:cs typeface="Century Gothic"/>
              </a:rPr>
              <a:t>act </a:t>
            </a:r>
            <a:r>
              <a:rPr sz="2000" spc="10">
                <a:solidFill>
                  <a:schemeClr val="bg1"/>
                </a:solidFill>
                <a:latin typeface="Chaparral Pro" panose="02060503040505020203"/>
                <a:cs typeface="Century Gothic"/>
              </a:rPr>
              <a:t>results </a:t>
            </a:r>
            <a:r>
              <a:rPr sz="2000" spc="-45">
                <a:solidFill>
                  <a:schemeClr val="bg1"/>
                </a:solidFill>
                <a:latin typeface="Chaparral Pro" panose="02060503040505020203"/>
                <a:cs typeface="Century Gothic"/>
              </a:rPr>
              <a:t>in </a:t>
            </a:r>
            <a:r>
              <a:rPr sz="2000" spc="5">
                <a:solidFill>
                  <a:schemeClr val="bg1"/>
                </a:solidFill>
                <a:latin typeface="Chaparral Pro" panose="02060503040505020203"/>
                <a:cs typeface="Century Gothic"/>
              </a:rPr>
              <a:t>bodily </a:t>
            </a:r>
            <a:r>
              <a:rPr sz="2000">
                <a:solidFill>
                  <a:schemeClr val="bg1"/>
                </a:solidFill>
                <a:latin typeface="Chaparral Pro" panose="02060503040505020203"/>
                <a:cs typeface="Century Gothic"/>
              </a:rPr>
              <a:t>harm </a:t>
            </a:r>
            <a:r>
              <a:rPr sz="2000" spc="5">
                <a:solidFill>
                  <a:schemeClr val="bg1"/>
                </a:solidFill>
                <a:latin typeface="Chaparral Pro" panose="02060503040505020203"/>
                <a:cs typeface="Century Gothic"/>
              </a:rPr>
              <a:t>to </a:t>
            </a:r>
            <a:r>
              <a:rPr sz="2000">
                <a:solidFill>
                  <a:schemeClr val="bg1"/>
                </a:solidFill>
                <a:latin typeface="Chaparral Pro" panose="02060503040505020203"/>
                <a:cs typeface="Century Gothic"/>
              </a:rPr>
              <a:t>any</a:t>
            </a:r>
            <a:r>
              <a:rPr sz="2000" spc="95">
                <a:solidFill>
                  <a:schemeClr val="bg1"/>
                </a:solidFill>
                <a:latin typeface="Chaparral Pro" panose="02060503040505020203"/>
                <a:cs typeface="Century Gothic"/>
              </a:rPr>
              <a:t> </a:t>
            </a:r>
            <a:r>
              <a:rPr sz="2000" spc="5">
                <a:solidFill>
                  <a:schemeClr val="bg1"/>
                </a:solidFill>
                <a:latin typeface="Chaparral Pro" panose="02060503040505020203"/>
                <a:cs typeface="Century Gothic"/>
              </a:rPr>
              <a:t>person</a:t>
            </a:r>
            <a:endParaRPr sz="2000">
              <a:solidFill>
                <a:schemeClr val="bg1"/>
              </a:solidFill>
              <a:latin typeface="Chaparral Pro" panose="02060503040505020203"/>
              <a:cs typeface="Century Gothic"/>
            </a:endParaRPr>
          </a:p>
        </p:txBody>
      </p:sp>
    </p:spTree>
    <p:extLst>
      <p:ext uri="{BB962C8B-B14F-4D97-AF65-F5344CB8AC3E}">
        <p14:creationId xmlns:p14="http://schemas.microsoft.com/office/powerpoint/2010/main" val="2187590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93C5CF-C6F1-6C8F-40EC-78C00E386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 y="-10076"/>
            <a:ext cx="12206933" cy="6868076"/>
          </a:xfrm>
          <a:prstGeom prst="rect">
            <a:avLst/>
          </a:prstGeom>
        </p:spPr>
      </p:pic>
      <p:sp>
        <p:nvSpPr>
          <p:cNvPr id="8" name="Title 1">
            <a:extLst>
              <a:ext uri="{FF2B5EF4-FFF2-40B4-BE49-F238E27FC236}">
                <a16:creationId xmlns:a16="http://schemas.microsoft.com/office/drawing/2014/main" id="{41CB144D-FFB9-4088-91A8-D534B47E668C}"/>
              </a:ext>
            </a:extLst>
          </p:cNvPr>
          <p:cNvSpPr>
            <a:spLocks noGrp="1"/>
          </p:cNvSpPr>
          <p:nvPr>
            <p:ph type="title"/>
          </p:nvPr>
        </p:nvSpPr>
        <p:spPr>
          <a:xfrm>
            <a:off x="1575451" y="861242"/>
            <a:ext cx="3657600" cy="954628"/>
          </a:xfrm>
          <a:ln w="25400">
            <a:noFill/>
          </a:ln>
        </p:spPr>
        <p:txBody>
          <a:bodyPr>
            <a:normAutofit/>
          </a:bodyPr>
          <a:lstStyle/>
          <a:p>
            <a:r>
              <a:rPr lang="en-US" b="1" u="sng">
                <a:solidFill>
                  <a:sysClr val="windowText" lastClr="000000"/>
                </a:solidFill>
                <a:latin typeface="Chaparral Pro" panose="02060503040505020203" pitchFamily="18" charset="0"/>
              </a:rPr>
              <a:t>What Do I do?</a:t>
            </a:r>
          </a:p>
        </p:txBody>
      </p:sp>
      <p:sp>
        <p:nvSpPr>
          <p:cNvPr id="3" name="object 10">
            <a:extLst>
              <a:ext uri="{FF2B5EF4-FFF2-40B4-BE49-F238E27FC236}">
                <a16:creationId xmlns:a16="http://schemas.microsoft.com/office/drawing/2014/main" id="{FDB6165B-6886-4FB6-83FE-D9F4B0BFD59D}"/>
              </a:ext>
            </a:extLst>
          </p:cNvPr>
          <p:cNvSpPr txBox="1"/>
          <p:nvPr/>
        </p:nvSpPr>
        <p:spPr>
          <a:xfrm>
            <a:off x="1524000" y="1715246"/>
            <a:ext cx="3657600" cy="382156"/>
          </a:xfrm>
          <a:prstGeom prst="rect">
            <a:avLst/>
          </a:prstGeom>
        </p:spPr>
        <p:txBody>
          <a:bodyPr vert="horz" wrap="square" lIns="0" tIns="12700" rIns="0" bIns="0" rtlCol="0">
            <a:spAutoFit/>
          </a:bodyPr>
          <a:lstStyle/>
          <a:p>
            <a:pPr marL="12700" algn="ctr">
              <a:lnSpc>
                <a:spcPct val="100000"/>
              </a:lnSpc>
              <a:spcBef>
                <a:spcPts val="100"/>
              </a:spcBef>
            </a:pPr>
            <a:r>
              <a:rPr lang="en-US" sz="2400" spc="-25">
                <a:uFill>
                  <a:solidFill>
                    <a:srgbClr val="000000"/>
                  </a:solidFill>
                </a:uFill>
                <a:latin typeface="Chaparral Pro" panose="02060503040505020203"/>
                <a:cs typeface="Century Gothic"/>
              </a:rPr>
              <a:t>Hazing</a:t>
            </a:r>
            <a:endParaRPr sz="2400">
              <a:latin typeface="Chaparral Pro" panose="02060503040505020203"/>
              <a:cs typeface="Century Gothic"/>
            </a:endParaRPr>
          </a:p>
        </p:txBody>
      </p:sp>
      <p:sp>
        <p:nvSpPr>
          <p:cNvPr id="5" name="object 2">
            <a:extLst>
              <a:ext uri="{FF2B5EF4-FFF2-40B4-BE49-F238E27FC236}">
                <a16:creationId xmlns:a16="http://schemas.microsoft.com/office/drawing/2014/main" id="{051336E6-CFB7-440E-B098-9548033EC707}"/>
              </a:ext>
            </a:extLst>
          </p:cNvPr>
          <p:cNvSpPr txBox="1"/>
          <p:nvPr/>
        </p:nvSpPr>
        <p:spPr>
          <a:xfrm>
            <a:off x="-76200" y="2687187"/>
            <a:ext cx="9124950" cy="2905924"/>
          </a:xfrm>
          <a:prstGeom prst="rect">
            <a:avLst/>
          </a:prstGeom>
        </p:spPr>
        <p:txBody>
          <a:bodyPr vert="horz" wrap="square" lIns="0" tIns="12700" rIns="0" bIns="0" rtlCol="0">
            <a:spAutoFit/>
          </a:bodyPr>
          <a:lstStyle/>
          <a:p>
            <a:pPr marL="469900" marR="450850">
              <a:lnSpc>
                <a:spcPct val="100000"/>
              </a:lnSpc>
              <a:tabLst>
                <a:tab pos="724535" algn="l"/>
              </a:tabLst>
            </a:pPr>
            <a:r>
              <a:rPr lang="en-US" sz="2400" b="1" spc="15">
                <a:solidFill>
                  <a:schemeClr val="bg1"/>
                </a:solidFill>
                <a:latin typeface="Chaparral Pro" panose="02060503040505020203"/>
                <a:cs typeface="Century Gothic"/>
              </a:rPr>
              <a:t>Unsure if it’s hazing?</a:t>
            </a:r>
          </a:p>
          <a:p>
            <a:pPr marL="469900" marR="450850">
              <a:lnSpc>
                <a:spcPct val="100000"/>
              </a:lnSpc>
              <a:tabLst>
                <a:tab pos="724535" algn="l"/>
              </a:tabLst>
            </a:pPr>
            <a:r>
              <a:rPr lang="en-US" sz="2000" spc="10">
                <a:solidFill>
                  <a:schemeClr val="bg1"/>
                </a:solidFill>
                <a:latin typeface="Chaparral Pro" panose="02060503040505020203"/>
                <a:cs typeface="Century Gothic"/>
              </a:rPr>
              <a:t>Ask the Student Activities Office </a:t>
            </a:r>
            <a:r>
              <a:rPr sz="2000" spc="5">
                <a:solidFill>
                  <a:schemeClr val="bg1"/>
                </a:solidFill>
                <a:latin typeface="Chaparral Pro" panose="02060503040505020203"/>
                <a:cs typeface="Century Gothic"/>
              </a:rPr>
              <a:t>to </a:t>
            </a:r>
            <a:r>
              <a:rPr sz="2000" spc="10">
                <a:solidFill>
                  <a:schemeClr val="bg1"/>
                </a:solidFill>
                <a:latin typeface="Chaparral Pro" panose="02060503040505020203"/>
                <a:cs typeface="Century Gothic"/>
              </a:rPr>
              <a:t>review </a:t>
            </a:r>
            <a:r>
              <a:rPr lang="en-US" sz="2000" spc="-5">
                <a:solidFill>
                  <a:schemeClr val="bg1"/>
                </a:solidFill>
                <a:latin typeface="Chaparral Pro" panose="02060503040505020203"/>
                <a:cs typeface="Century Gothic"/>
              </a:rPr>
              <a:t>the situation. </a:t>
            </a:r>
          </a:p>
          <a:p>
            <a:pPr marL="469900" marR="450850">
              <a:lnSpc>
                <a:spcPct val="100000"/>
              </a:lnSpc>
              <a:tabLst>
                <a:tab pos="724535" algn="l"/>
              </a:tabLst>
            </a:pPr>
            <a:r>
              <a:rPr sz="2000" spc="-15">
                <a:solidFill>
                  <a:schemeClr val="bg1"/>
                </a:solidFill>
                <a:latin typeface="Chaparral Pro" panose="02060503040505020203"/>
                <a:cs typeface="Century Gothic"/>
              </a:rPr>
              <a:t>Consider </a:t>
            </a:r>
            <a:r>
              <a:rPr sz="2000" spc="25">
                <a:solidFill>
                  <a:schemeClr val="bg1"/>
                </a:solidFill>
                <a:latin typeface="Chaparral Pro" panose="02060503040505020203"/>
                <a:cs typeface="Century Gothic"/>
              </a:rPr>
              <a:t>what </a:t>
            </a:r>
            <a:r>
              <a:rPr sz="2000" spc="30">
                <a:solidFill>
                  <a:schemeClr val="bg1"/>
                </a:solidFill>
                <a:latin typeface="Chaparral Pro" panose="02060503040505020203"/>
                <a:cs typeface="Century Gothic"/>
              </a:rPr>
              <a:t>value </a:t>
            </a:r>
            <a:r>
              <a:rPr sz="2000" spc="-45">
                <a:solidFill>
                  <a:schemeClr val="bg1"/>
                </a:solidFill>
                <a:latin typeface="Chaparral Pro" panose="02060503040505020203"/>
                <a:cs typeface="Century Gothic"/>
              </a:rPr>
              <a:t>is </a:t>
            </a:r>
            <a:r>
              <a:rPr sz="2000" spc="10">
                <a:solidFill>
                  <a:schemeClr val="bg1"/>
                </a:solidFill>
                <a:latin typeface="Chaparral Pro" panose="02060503040505020203"/>
                <a:cs typeface="Century Gothic"/>
              </a:rPr>
              <a:t>added </a:t>
            </a:r>
            <a:r>
              <a:rPr sz="2000" spc="5">
                <a:solidFill>
                  <a:schemeClr val="bg1"/>
                </a:solidFill>
                <a:latin typeface="Chaparral Pro" panose="02060503040505020203"/>
                <a:cs typeface="Century Gothic"/>
              </a:rPr>
              <a:t>to </a:t>
            </a:r>
            <a:r>
              <a:rPr sz="2000" spc="-5">
                <a:solidFill>
                  <a:schemeClr val="bg1"/>
                </a:solidFill>
                <a:latin typeface="Chaparral Pro" panose="02060503040505020203"/>
                <a:cs typeface="Century Gothic"/>
              </a:rPr>
              <a:t>your organization/event </a:t>
            </a:r>
            <a:r>
              <a:rPr sz="2000" spc="-15">
                <a:solidFill>
                  <a:schemeClr val="bg1"/>
                </a:solidFill>
                <a:latin typeface="Chaparral Pro" panose="02060503040505020203"/>
                <a:cs typeface="Century Gothic"/>
              </a:rPr>
              <a:t>through </a:t>
            </a:r>
            <a:r>
              <a:rPr sz="2000" spc="-5">
                <a:solidFill>
                  <a:schemeClr val="bg1"/>
                </a:solidFill>
                <a:latin typeface="Chaparral Pro" panose="02060503040505020203"/>
                <a:cs typeface="Century Gothic"/>
              </a:rPr>
              <a:t>the</a:t>
            </a:r>
            <a:r>
              <a:rPr sz="2000" spc="-75">
                <a:solidFill>
                  <a:schemeClr val="bg1"/>
                </a:solidFill>
                <a:latin typeface="Chaparral Pro" panose="02060503040505020203"/>
                <a:cs typeface="Century Gothic"/>
              </a:rPr>
              <a:t> </a:t>
            </a:r>
            <a:r>
              <a:rPr sz="2000">
                <a:solidFill>
                  <a:schemeClr val="bg1"/>
                </a:solidFill>
                <a:latin typeface="Chaparral Pro" panose="02060503040505020203"/>
                <a:cs typeface="Century Gothic"/>
              </a:rPr>
              <a:t>activity</a:t>
            </a:r>
            <a:r>
              <a:rPr lang="en-US" sz="2000">
                <a:solidFill>
                  <a:schemeClr val="bg1"/>
                </a:solidFill>
                <a:latin typeface="Chaparral Pro" panose="02060503040505020203"/>
                <a:cs typeface="Century Gothic"/>
              </a:rPr>
              <a:t>?</a:t>
            </a:r>
          </a:p>
          <a:p>
            <a:pPr marL="469900" marR="450850">
              <a:lnSpc>
                <a:spcPct val="100000"/>
              </a:lnSpc>
              <a:tabLst>
                <a:tab pos="724535" algn="l"/>
              </a:tabLst>
            </a:pPr>
            <a:endParaRPr lang="en-US" sz="2000">
              <a:solidFill>
                <a:schemeClr val="bg1"/>
              </a:solidFill>
              <a:latin typeface="Chaparral Pro" panose="02060503040505020203"/>
              <a:cs typeface="Century Gothic"/>
            </a:endParaRPr>
          </a:p>
          <a:p>
            <a:pPr marL="469900" marR="450850">
              <a:lnSpc>
                <a:spcPct val="100000"/>
              </a:lnSpc>
              <a:tabLst>
                <a:tab pos="724535" algn="l"/>
              </a:tabLst>
            </a:pPr>
            <a:endParaRPr lang="en-US" sz="2000">
              <a:solidFill>
                <a:schemeClr val="bg1"/>
              </a:solidFill>
              <a:latin typeface="Chaparral Pro" panose="02060503040505020203"/>
              <a:cs typeface="Century Gothic"/>
            </a:endParaRPr>
          </a:p>
          <a:p>
            <a:pPr marL="469900" marR="450850">
              <a:lnSpc>
                <a:spcPct val="100000"/>
              </a:lnSpc>
              <a:tabLst>
                <a:tab pos="724535" algn="l"/>
              </a:tabLst>
            </a:pPr>
            <a:r>
              <a:rPr lang="en-US" sz="2400" b="1" spc="15">
                <a:solidFill>
                  <a:schemeClr val="bg1"/>
                </a:solidFill>
                <a:latin typeface="Chaparral Pro" panose="02060503040505020203"/>
              </a:rPr>
              <a:t>Need to report hazing?</a:t>
            </a:r>
            <a:endParaRPr sz="2400" b="1" spc="15">
              <a:solidFill>
                <a:schemeClr val="bg1"/>
              </a:solidFill>
              <a:latin typeface="Chaparral Pro" panose="02060503040505020203"/>
            </a:endParaRPr>
          </a:p>
          <a:p>
            <a:pPr marL="469900" marR="5080">
              <a:lnSpc>
                <a:spcPct val="100000"/>
              </a:lnSpc>
              <a:tabLst>
                <a:tab pos="724535" algn="l"/>
              </a:tabLst>
            </a:pPr>
            <a:r>
              <a:rPr sz="2000" spc="15">
                <a:solidFill>
                  <a:schemeClr val="bg1"/>
                </a:solidFill>
                <a:latin typeface="Chaparral Pro" panose="02060503040505020203"/>
                <a:cs typeface="Century Gothic"/>
              </a:rPr>
              <a:t>If </a:t>
            </a:r>
            <a:r>
              <a:rPr sz="2000">
                <a:solidFill>
                  <a:schemeClr val="bg1"/>
                </a:solidFill>
                <a:latin typeface="Chaparral Pro" panose="02060503040505020203"/>
                <a:cs typeface="Century Gothic"/>
              </a:rPr>
              <a:t>you </a:t>
            </a:r>
            <a:r>
              <a:rPr sz="2000" spc="20">
                <a:solidFill>
                  <a:schemeClr val="bg1"/>
                </a:solidFill>
                <a:latin typeface="Chaparral Pro" panose="02060503040505020203"/>
                <a:cs typeface="Century Gothic"/>
              </a:rPr>
              <a:t>believe </a:t>
            </a:r>
            <a:r>
              <a:rPr sz="2000" spc="-5">
                <a:solidFill>
                  <a:schemeClr val="bg1"/>
                </a:solidFill>
                <a:latin typeface="Chaparral Pro" panose="02060503040505020203"/>
                <a:cs typeface="Century Gothic"/>
              </a:rPr>
              <a:t>there </a:t>
            </a:r>
            <a:r>
              <a:rPr sz="2000" spc="-45">
                <a:solidFill>
                  <a:schemeClr val="bg1"/>
                </a:solidFill>
                <a:latin typeface="Chaparral Pro" panose="02060503040505020203"/>
                <a:cs typeface="Century Gothic"/>
              </a:rPr>
              <a:t>is </a:t>
            </a:r>
            <a:r>
              <a:rPr sz="2000" spc="-15">
                <a:solidFill>
                  <a:schemeClr val="bg1"/>
                </a:solidFill>
                <a:latin typeface="Chaparral Pro" panose="02060503040505020203"/>
                <a:cs typeface="Century Gothic"/>
              </a:rPr>
              <a:t>hazing </a:t>
            </a:r>
            <a:r>
              <a:rPr sz="2000" spc="-10">
                <a:solidFill>
                  <a:schemeClr val="bg1"/>
                </a:solidFill>
                <a:latin typeface="Chaparral Pro" panose="02060503040505020203"/>
                <a:cs typeface="Century Gothic"/>
              </a:rPr>
              <a:t>happening </a:t>
            </a:r>
            <a:r>
              <a:rPr sz="2000" spc="-45">
                <a:solidFill>
                  <a:schemeClr val="bg1"/>
                </a:solidFill>
                <a:latin typeface="Chaparral Pro" panose="02060503040505020203"/>
                <a:cs typeface="Century Gothic"/>
              </a:rPr>
              <a:t>in </a:t>
            </a:r>
            <a:r>
              <a:rPr sz="2000" spc="-5">
                <a:solidFill>
                  <a:schemeClr val="bg1"/>
                </a:solidFill>
                <a:latin typeface="Chaparral Pro" panose="02060503040505020203"/>
                <a:cs typeface="Century Gothic"/>
              </a:rPr>
              <a:t>your </a:t>
            </a:r>
            <a:r>
              <a:rPr sz="2000" spc="-10">
                <a:solidFill>
                  <a:schemeClr val="bg1"/>
                </a:solidFill>
                <a:latin typeface="Chaparral Pro" panose="02060503040505020203"/>
                <a:cs typeface="Century Gothic"/>
              </a:rPr>
              <a:t>group, </a:t>
            </a:r>
            <a:r>
              <a:rPr sz="2000">
                <a:solidFill>
                  <a:schemeClr val="bg1"/>
                </a:solidFill>
                <a:latin typeface="Chaparral Pro" panose="02060503040505020203"/>
                <a:cs typeface="Century Gothic"/>
              </a:rPr>
              <a:t>report </a:t>
            </a:r>
            <a:r>
              <a:rPr sz="2000" spc="-45">
                <a:solidFill>
                  <a:schemeClr val="bg1"/>
                </a:solidFill>
                <a:latin typeface="Chaparral Pro" panose="02060503040505020203"/>
                <a:cs typeface="Century Gothic"/>
              </a:rPr>
              <a:t>it </a:t>
            </a:r>
            <a:r>
              <a:rPr sz="2000" spc="5">
                <a:solidFill>
                  <a:schemeClr val="bg1"/>
                </a:solidFill>
                <a:latin typeface="Chaparral Pro" panose="02060503040505020203"/>
                <a:cs typeface="Century Gothic"/>
              </a:rPr>
              <a:t>to</a:t>
            </a:r>
            <a:endParaRPr lang="en-US" sz="2000" spc="5">
              <a:solidFill>
                <a:schemeClr val="bg1"/>
              </a:solidFill>
              <a:latin typeface="Chaparral Pro" panose="02060503040505020203"/>
              <a:cs typeface="Century Gothic"/>
            </a:endParaRPr>
          </a:p>
          <a:p>
            <a:pPr marL="469900" marR="5080">
              <a:lnSpc>
                <a:spcPct val="100000"/>
              </a:lnSpc>
              <a:tabLst>
                <a:tab pos="724535" algn="l"/>
              </a:tabLst>
            </a:pPr>
            <a:r>
              <a:rPr sz="2000">
                <a:solidFill>
                  <a:schemeClr val="bg1"/>
                </a:solidFill>
                <a:latin typeface="Chaparral Pro" panose="02060503040505020203"/>
                <a:cs typeface="Century Gothic"/>
              </a:rPr>
              <a:t>Student </a:t>
            </a:r>
            <a:r>
              <a:rPr sz="2000" spc="-10">
                <a:solidFill>
                  <a:schemeClr val="bg1"/>
                </a:solidFill>
                <a:latin typeface="Chaparral Pro" panose="02060503040505020203"/>
                <a:cs typeface="Century Gothic"/>
              </a:rPr>
              <a:t>Conduct </a:t>
            </a:r>
            <a:r>
              <a:rPr sz="2000">
                <a:solidFill>
                  <a:schemeClr val="bg1"/>
                </a:solidFill>
                <a:latin typeface="Chaparral Pro" panose="02060503040505020203"/>
                <a:cs typeface="Century Gothic"/>
              </a:rPr>
              <a:t>and </a:t>
            </a:r>
            <a:r>
              <a:rPr lang="en-US" sz="2000" spc="-15">
                <a:solidFill>
                  <a:schemeClr val="bg1"/>
                </a:solidFill>
                <a:latin typeface="Chaparral Pro" panose="02060503040505020203"/>
                <a:cs typeface="Century Gothic"/>
              </a:rPr>
              <a:t>Community Responsibilities </a:t>
            </a:r>
            <a:r>
              <a:rPr sz="2000" spc="20">
                <a:solidFill>
                  <a:schemeClr val="bg1"/>
                </a:solidFill>
                <a:latin typeface="Chaparral Pro" panose="02060503040505020203"/>
                <a:cs typeface="Century Gothic"/>
              </a:rPr>
              <a:t>at:</a:t>
            </a:r>
            <a:r>
              <a:rPr lang="en-US" sz="2000" spc="20">
                <a:solidFill>
                  <a:schemeClr val="bg1"/>
                </a:solidFill>
                <a:latin typeface="Chaparral Pro" panose="02060503040505020203"/>
                <a:cs typeface="Century Gothic"/>
              </a:rPr>
              <a:t> </a:t>
            </a:r>
          </a:p>
          <a:p>
            <a:pPr marL="469900" marR="5080">
              <a:lnSpc>
                <a:spcPct val="100000"/>
              </a:lnSpc>
              <a:tabLst>
                <a:tab pos="724535" algn="l"/>
              </a:tabLst>
            </a:pPr>
            <a:r>
              <a:rPr sz="2000" u="sng">
                <a:solidFill>
                  <a:schemeClr val="bg1"/>
                </a:solidFill>
                <a:uFill>
                  <a:solidFill>
                    <a:srgbClr val="944F71"/>
                  </a:solidFill>
                </a:uFill>
                <a:latin typeface="Chaparral Pro" panose="02060503040505020203"/>
                <a:cs typeface="Century Gothic"/>
                <a:hlinkClick r:id="rId4">
                  <a:extLst>
                    <a:ext uri="{A12FA001-AC4F-418D-AE19-62706E023703}">
                      <ahyp:hlinkClr xmlns:ahyp="http://schemas.microsoft.com/office/drawing/2018/hyperlinkcolor" val="tx"/>
                    </a:ext>
                  </a:extLst>
                </a:hlinkClick>
              </a:rPr>
              <a:t>https://ilstu-advocate.symplicity.com/public_report/index.php/pid673310</a:t>
            </a:r>
            <a:endParaRPr lang="en-US" sz="2000">
              <a:solidFill>
                <a:schemeClr val="bg1"/>
              </a:solidFill>
              <a:latin typeface="Chaparral Pro" panose="02060503040505020203"/>
              <a:cs typeface="Century Gothic"/>
            </a:endParaRPr>
          </a:p>
        </p:txBody>
      </p:sp>
    </p:spTree>
    <p:extLst>
      <p:ext uri="{BB962C8B-B14F-4D97-AF65-F5344CB8AC3E}">
        <p14:creationId xmlns:p14="http://schemas.microsoft.com/office/powerpoint/2010/main" val="368597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93C5CF-C6F1-6C8F-40EC-78C00E386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76"/>
            <a:ext cx="12206933" cy="6868076"/>
          </a:xfrm>
          <a:prstGeom prst="rect">
            <a:avLst/>
          </a:prstGeom>
        </p:spPr>
      </p:pic>
      <p:sp>
        <p:nvSpPr>
          <p:cNvPr id="8" name="Title 1">
            <a:extLst>
              <a:ext uri="{FF2B5EF4-FFF2-40B4-BE49-F238E27FC236}">
                <a16:creationId xmlns:a16="http://schemas.microsoft.com/office/drawing/2014/main" id="{41CB144D-FFB9-4088-91A8-D534B47E668C}"/>
              </a:ext>
            </a:extLst>
          </p:cNvPr>
          <p:cNvSpPr>
            <a:spLocks noGrp="1"/>
          </p:cNvSpPr>
          <p:nvPr>
            <p:ph type="title"/>
          </p:nvPr>
        </p:nvSpPr>
        <p:spPr>
          <a:xfrm>
            <a:off x="304800" y="170833"/>
            <a:ext cx="4572000" cy="954628"/>
          </a:xfrm>
          <a:ln w="25400">
            <a:noFill/>
          </a:ln>
        </p:spPr>
        <p:txBody>
          <a:bodyPr>
            <a:normAutofit fontScale="90000"/>
          </a:bodyPr>
          <a:lstStyle/>
          <a:p>
            <a:r>
              <a:rPr lang="en-US" b="1" u="sng">
                <a:solidFill>
                  <a:sysClr val="windowText" lastClr="000000"/>
                </a:solidFill>
                <a:latin typeface="Chaparral Pro" panose="02060503040505020203" pitchFamily="18" charset="0"/>
              </a:rPr>
              <a:t>RSO Re-Registration</a:t>
            </a:r>
          </a:p>
        </p:txBody>
      </p:sp>
      <p:pic>
        <p:nvPicPr>
          <p:cNvPr id="9" name="Picture 8">
            <a:extLst>
              <a:ext uri="{FF2B5EF4-FFF2-40B4-BE49-F238E27FC236}">
                <a16:creationId xmlns:a16="http://schemas.microsoft.com/office/drawing/2014/main" id="{01F460B5-96BF-1A67-527D-B5C65500646B}"/>
              </a:ext>
            </a:extLst>
          </p:cNvPr>
          <p:cNvPicPr>
            <a:picLocks noChangeAspect="1"/>
          </p:cNvPicPr>
          <p:nvPr/>
        </p:nvPicPr>
        <p:blipFill>
          <a:blip r:embed="rId4"/>
          <a:stretch>
            <a:fillRect/>
          </a:stretch>
        </p:blipFill>
        <p:spPr>
          <a:xfrm>
            <a:off x="0" y="0"/>
            <a:ext cx="12252160" cy="6858000"/>
          </a:xfrm>
          <a:prstGeom prst="rect">
            <a:avLst/>
          </a:prstGeom>
        </p:spPr>
      </p:pic>
    </p:spTree>
    <p:extLst>
      <p:ext uri="{BB962C8B-B14F-4D97-AF65-F5344CB8AC3E}">
        <p14:creationId xmlns:p14="http://schemas.microsoft.com/office/powerpoint/2010/main" val="3214182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93C5CF-C6F1-6C8F-40EC-78C00E386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 y="-10076"/>
            <a:ext cx="12206933" cy="6868076"/>
          </a:xfrm>
          <a:prstGeom prst="rect">
            <a:avLst/>
          </a:prstGeom>
        </p:spPr>
      </p:pic>
      <p:sp>
        <p:nvSpPr>
          <p:cNvPr id="8" name="Title 1">
            <a:extLst>
              <a:ext uri="{FF2B5EF4-FFF2-40B4-BE49-F238E27FC236}">
                <a16:creationId xmlns:a16="http://schemas.microsoft.com/office/drawing/2014/main" id="{41CB144D-FFB9-4088-91A8-D534B47E668C}"/>
              </a:ext>
            </a:extLst>
          </p:cNvPr>
          <p:cNvSpPr>
            <a:spLocks noGrp="1"/>
          </p:cNvSpPr>
          <p:nvPr>
            <p:ph type="title"/>
          </p:nvPr>
        </p:nvSpPr>
        <p:spPr>
          <a:xfrm>
            <a:off x="76200" y="310261"/>
            <a:ext cx="6654149" cy="954628"/>
          </a:xfrm>
          <a:ln w="25400">
            <a:noFill/>
          </a:ln>
        </p:spPr>
        <p:txBody>
          <a:bodyPr>
            <a:normAutofit fontScale="90000"/>
          </a:bodyPr>
          <a:lstStyle/>
          <a:p>
            <a:r>
              <a:rPr lang="en-US" b="1" u="sng">
                <a:solidFill>
                  <a:schemeClr val="bg1"/>
                </a:solidFill>
                <a:latin typeface="Chaparral Pro" panose="02060503040505020203" pitchFamily="18" charset="0"/>
              </a:rPr>
              <a:t>Frequently Asked Questions</a:t>
            </a:r>
          </a:p>
        </p:txBody>
      </p:sp>
      <p:sp>
        <p:nvSpPr>
          <p:cNvPr id="5" name="object 2">
            <a:extLst>
              <a:ext uri="{FF2B5EF4-FFF2-40B4-BE49-F238E27FC236}">
                <a16:creationId xmlns:a16="http://schemas.microsoft.com/office/drawing/2014/main" id="{051336E6-CFB7-440E-B098-9548033EC707}"/>
              </a:ext>
            </a:extLst>
          </p:cNvPr>
          <p:cNvSpPr txBox="1"/>
          <p:nvPr/>
        </p:nvSpPr>
        <p:spPr>
          <a:xfrm>
            <a:off x="-152400" y="1949962"/>
            <a:ext cx="9124950" cy="2598147"/>
          </a:xfrm>
          <a:prstGeom prst="rect">
            <a:avLst/>
          </a:prstGeom>
        </p:spPr>
        <p:txBody>
          <a:bodyPr vert="horz" wrap="square" lIns="0" tIns="12700" rIns="0" bIns="0" rtlCol="0">
            <a:spAutoFit/>
          </a:bodyPr>
          <a:lstStyle/>
          <a:p>
            <a:pPr marL="469900" marR="450850">
              <a:lnSpc>
                <a:spcPct val="100000"/>
              </a:lnSpc>
              <a:tabLst>
                <a:tab pos="724535" algn="l"/>
              </a:tabLst>
            </a:pPr>
            <a:r>
              <a:rPr lang="en-US" sz="2400" b="1" spc="15">
                <a:solidFill>
                  <a:schemeClr val="bg1"/>
                </a:solidFill>
                <a:latin typeface="Chaparral Pro" panose="02060503040505020203"/>
                <a:cs typeface="Century Gothic"/>
              </a:rPr>
              <a:t>Why was my re-registration denied?</a:t>
            </a:r>
          </a:p>
          <a:p>
            <a:pPr marL="469900" marR="450850">
              <a:lnSpc>
                <a:spcPct val="100000"/>
              </a:lnSpc>
              <a:tabLst>
                <a:tab pos="724535" algn="l"/>
              </a:tabLst>
            </a:pPr>
            <a:r>
              <a:rPr lang="en-US" sz="2400" spc="15">
                <a:solidFill>
                  <a:schemeClr val="bg1"/>
                </a:solidFill>
                <a:latin typeface="Chaparral Pro" panose="02060503040505020203"/>
                <a:cs typeface="Century Gothic"/>
              </a:rPr>
              <a:t>	Non-discrimination clauses – need to be updated </a:t>
            </a:r>
          </a:p>
          <a:p>
            <a:pPr marL="469900" marR="450850">
              <a:lnSpc>
                <a:spcPct val="100000"/>
              </a:lnSpc>
              <a:tabLst>
                <a:tab pos="724535" algn="l"/>
              </a:tabLst>
            </a:pPr>
            <a:r>
              <a:rPr lang="en-US" sz="2400" spc="15">
                <a:solidFill>
                  <a:schemeClr val="bg1"/>
                </a:solidFill>
                <a:latin typeface="Chaparral Pro" panose="02060503040505020203"/>
                <a:cs typeface="Century Gothic"/>
              </a:rPr>
              <a:t>	Membership – needs to say 100% of members are from ISU</a:t>
            </a:r>
          </a:p>
          <a:p>
            <a:pPr marL="469900" marR="450850">
              <a:lnSpc>
                <a:spcPct val="100000"/>
              </a:lnSpc>
              <a:tabLst>
                <a:tab pos="724535" algn="l"/>
              </a:tabLst>
            </a:pPr>
            <a:r>
              <a:rPr lang="en-US" sz="2400" spc="15">
                <a:solidFill>
                  <a:schemeClr val="bg1"/>
                </a:solidFill>
                <a:latin typeface="Chaparral Pro" panose="02060503040505020203"/>
                <a:cs typeface="Century Gothic"/>
              </a:rPr>
              <a:t>	Ratification date – must be within the last two years</a:t>
            </a:r>
          </a:p>
          <a:p>
            <a:pPr marL="469900" marR="450850">
              <a:lnSpc>
                <a:spcPct val="100000"/>
              </a:lnSpc>
              <a:tabLst>
                <a:tab pos="724535" algn="l"/>
              </a:tabLst>
            </a:pPr>
            <a:endParaRPr lang="en-US" sz="2400" spc="15">
              <a:solidFill>
                <a:schemeClr val="bg1"/>
              </a:solidFill>
              <a:latin typeface="Chaparral Pro" panose="02060503040505020203"/>
              <a:cs typeface="Century Gothic"/>
            </a:endParaRPr>
          </a:p>
          <a:p>
            <a:pPr marL="469900" marR="450850">
              <a:lnSpc>
                <a:spcPct val="100000"/>
              </a:lnSpc>
              <a:tabLst>
                <a:tab pos="724535" algn="l"/>
              </a:tabLst>
            </a:pPr>
            <a:r>
              <a:rPr lang="en-US" sz="2400" b="1" spc="15">
                <a:solidFill>
                  <a:schemeClr val="bg1"/>
                </a:solidFill>
                <a:latin typeface="Chaparral Pro" panose="02060503040505020203"/>
                <a:cs typeface="Century Gothic"/>
              </a:rPr>
              <a:t>When can I expect to hear a status update? </a:t>
            </a:r>
          </a:p>
          <a:p>
            <a:pPr marL="469900" marR="450850">
              <a:lnSpc>
                <a:spcPct val="100000"/>
              </a:lnSpc>
              <a:tabLst>
                <a:tab pos="724535" algn="l"/>
              </a:tabLst>
            </a:pPr>
            <a:r>
              <a:rPr lang="en-US" sz="2400" spc="15">
                <a:solidFill>
                  <a:schemeClr val="bg1"/>
                </a:solidFill>
                <a:latin typeface="Chaparral Pro" panose="02060503040505020203"/>
                <a:cs typeface="Century Gothic"/>
              </a:rPr>
              <a:t>	It may take our office up to fifteen (15) business days</a:t>
            </a:r>
          </a:p>
        </p:txBody>
      </p:sp>
    </p:spTree>
    <p:extLst>
      <p:ext uri="{BB962C8B-B14F-4D97-AF65-F5344CB8AC3E}">
        <p14:creationId xmlns:p14="http://schemas.microsoft.com/office/powerpoint/2010/main" val="2506598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19">
            <a:extLst>
              <a:ext uri="{FF2B5EF4-FFF2-40B4-BE49-F238E27FC236}">
                <a16:creationId xmlns:a16="http://schemas.microsoft.com/office/drawing/2014/main" id="{351C98D8-4ABD-4594-81F8-8368DBE55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1">
            <a:extLst>
              <a:ext uri="{FF2B5EF4-FFF2-40B4-BE49-F238E27FC236}">
                <a16:creationId xmlns:a16="http://schemas.microsoft.com/office/drawing/2014/main" id="{84D90489-9140-47CC-BF00-7F10F14A2B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2" name="Picture 1">
            <a:extLst>
              <a:ext uri="{FF2B5EF4-FFF2-40B4-BE49-F238E27FC236}">
                <a16:creationId xmlns:a16="http://schemas.microsoft.com/office/drawing/2014/main" id="{6A1D2DCF-FC39-9588-78F8-D52B9CE31D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3" y="-10302"/>
            <a:ext cx="12206933" cy="6868076"/>
          </a:xfrm>
          <a:prstGeom prst="rect">
            <a:avLst/>
          </a:prstGeom>
        </p:spPr>
      </p:pic>
      <p:sp>
        <p:nvSpPr>
          <p:cNvPr id="8" name="Title 1">
            <a:extLst>
              <a:ext uri="{FF2B5EF4-FFF2-40B4-BE49-F238E27FC236}">
                <a16:creationId xmlns:a16="http://schemas.microsoft.com/office/drawing/2014/main" id="{41CB144D-FFB9-4088-91A8-D534B47E668C}"/>
              </a:ext>
            </a:extLst>
          </p:cNvPr>
          <p:cNvSpPr>
            <a:spLocks noGrp="1"/>
          </p:cNvSpPr>
          <p:nvPr>
            <p:ph type="title"/>
          </p:nvPr>
        </p:nvSpPr>
        <p:spPr>
          <a:xfrm>
            <a:off x="685800" y="975055"/>
            <a:ext cx="3306744" cy="1293028"/>
          </a:xfrm>
        </p:spPr>
        <p:txBody>
          <a:bodyPr vert="horz" lIns="91440" tIns="45720" rIns="91440" bIns="45720" rtlCol="0" anchor="ctr">
            <a:normAutofit/>
          </a:bodyPr>
          <a:lstStyle/>
          <a:p>
            <a:r>
              <a:rPr lang="en-US" sz="3200" b="1" u="sng"/>
              <a:t>Need Assistance?</a:t>
            </a:r>
          </a:p>
        </p:txBody>
      </p:sp>
      <p:sp>
        <p:nvSpPr>
          <p:cNvPr id="6" name="object 2">
            <a:extLst>
              <a:ext uri="{FF2B5EF4-FFF2-40B4-BE49-F238E27FC236}">
                <a16:creationId xmlns:a16="http://schemas.microsoft.com/office/drawing/2014/main" id="{9F219CB3-6D02-4703-A1B7-3AD57C2E533F}"/>
              </a:ext>
            </a:extLst>
          </p:cNvPr>
          <p:cNvSpPr txBox="1"/>
          <p:nvPr/>
        </p:nvSpPr>
        <p:spPr>
          <a:xfrm>
            <a:off x="344340" y="2409112"/>
            <a:ext cx="3947328" cy="3805423"/>
          </a:xfrm>
          <a:prstGeom prst="rect">
            <a:avLst/>
          </a:prstGeom>
        </p:spPr>
        <p:txBody>
          <a:bodyPr vert="horz" lIns="91440" tIns="45720" rIns="91440" bIns="45720" rtlCol="0">
            <a:normAutofit/>
          </a:bodyPr>
          <a:lstStyle/>
          <a:p>
            <a:pPr algn="ctr" defTabSz="914400">
              <a:lnSpc>
                <a:spcPct val="90000"/>
              </a:lnSpc>
              <a:spcAft>
                <a:spcPts val="600"/>
              </a:spcAft>
            </a:pPr>
            <a:r>
              <a:rPr lang="en-US" sz="1600" b="1">
                <a:solidFill>
                  <a:schemeClr val="bg1"/>
                </a:solidFill>
                <a:uFill>
                  <a:solidFill>
                    <a:srgbClr val="0462C1"/>
                  </a:solidFill>
                </a:uFill>
              </a:rPr>
              <a:t>Feel a little lost…or want more info on an RSO topic?</a:t>
            </a:r>
            <a:endParaRPr lang="en-US" sz="1600" spc="-30">
              <a:solidFill>
                <a:schemeClr val="bg1"/>
              </a:solidFill>
              <a:uFill>
                <a:solidFill>
                  <a:srgbClr val="0462C1"/>
                </a:solidFill>
              </a:uFill>
            </a:endParaRPr>
          </a:p>
          <a:p>
            <a:pPr indent="-228600" defTabSz="914400">
              <a:lnSpc>
                <a:spcPct val="90000"/>
              </a:lnSpc>
              <a:spcAft>
                <a:spcPts val="600"/>
              </a:spcAft>
              <a:buFont typeface="Arial" panose="020B0604020202020204" pitchFamily="34" charset="0"/>
              <a:buChar char="•"/>
            </a:pPr>
            <a:endParaRPr lang="en-US" sz="1600" spc="-40">
              <a:solidFill>
                <a:schemeClr val="bg1"/>
              </a:solidFill>
              <a:uFill>
                <a:solidFill>
                  <a:srgbClr val="000000"/>
                </a:solidFill>
              </a:uFill>
            </a:endParaRPr>
          </a:p>
          <a:p>
            <a:pPr indent="-228600" defTabSz="914400">
              <a:lnSpc>
                <a:spcPct val="90000"/>
              </a:lnSpc>
              <a:spcAft>
                <a:spcPts val="600"/>
              </a:spcAft>
              <a:buFont typeface="Arial" panose="020B0604020202020204" pitchFamily="34" charset="0"/>
              <a:buChar char="•"/>
            </a:pPr>
            <a:r>
              <a:rPr lang="en-US" sz="1600">
                <a:solidFill>
                  <a:schemeClr val="bg1"/>
                </a:solidFill>
              </a:rPr>
              <a:t>We can meet with you and/or your RSO for a more in-depth discussion based on your RSO’s needs!</a:t>
            </a:r>
          </a:p>
          <a:p>
            <a:pPr algn="ctr" defTabSz="914400">
              <a:lnSpc>
                <a:spcPct val="90000"/>
              </a:lnSpc>
              <a:spcAft>
                <a:spcPts val="600"/>
              </a:spcAft>
            </a:pPr>
            <a:endParaRPr lang="en-US" sz="1600">
              <a:solidFill>
                <a:schemeClr val="bg1"/>
              </a:solidFill>
            </a:endParaRPr>
          </a:p>
          <a:p>
            <a:pPr algn="ctr" defTabSz="914400">
              <a:lnSpc>
                <a:spcPct val="90000"/>
              </a:lnSpc>
              <a:spcAft>
                <a:spcPts val="600"/>
              </a:spcAft>
            </a:pPr>
            <a:r>
              <a:rPr lang="en-US" sz="1600" u="sng">
                <a:solidFill>
                  <a:schemeClr val="bg1"/>
                </a:solidFill>
              </a:rPr>
              <a:t>CONTACT US</a:t>
            </a:r>
          </a:p>
          <a:p>
            <a:pPr algn="ctr" defTabSz="914400">
              <a:lnSpc>
                <a:spcPct val="90000"/>
              </a:lnSpc>
              <a:spcAft>
                <a:spcPts val="600"/>
              </a:spcAft>
            </a:pPr>
            <a:r>
              <a:rPr lang="en-US" sz="1600">
                <a:solidFill>
                  <a:schemeClr val="bg1"/>
                </a:solidFill>
              </a:rPr>
              <a:t>Email: studentorgs@IllinoisState.edu</a:t>
            </a:r>
          </a:p>
          <a:p>
            <a:pPr defTabSz="914400">
              <a:lnSpc>
                <a:spcPct val="90000"/>
              </a:lnSpc>
              <a:spcAft>
                <a:spcPts val="600"/>
              </a:spcAft>
            </a:pPr>
            <a:r>
              <a:rPr lang="en-US" sz="1600">
                <a:solidFill>
                  <a:schemeClr val="bg1"/>
                </a:solidFill>
              </a:rPr>
              <a:t>		Or </a:t>
            </a:r>
          </a:p>
          <a:p>
            <a:pPr defTabSz="914400">
              <a:lnSpc>
                <a:spcPct val="90000"/>
              </a:lnSpc>
              <a:spcAft>
                <a:spcPts val="600"/>
              </a:spcAft>
            </a:pPr>
            <a:r>
              <a:rPr lang="en-US" sz="1600">
                <a:solidFill>
                  <a:schemeClr val="bg1"/>
                </a:solidFill>
              </a:rPr>
              <a:t>	Phone: (309) 438-2151</a:t>
            </a:r>
          </a:p>
        </p:txBody>
      </p:sp>
      <p:sp>
        <p:nvSpPr>
          <p:cNvPr id="32" name="Rounded Rectangle 14">
            <a:extLst>
              <a:ext uri="{FF2B5EF4-FFF2-40B4-BE49-F238E27FC236}">
                <a16:creationId xmlns:a16="http://schemas.microsoft.com/office/drawing/2014/main" id="{AFA412E3-3421-4E3C-A0AE-FC682B1EA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1066164"/>
            <a:ext cx="6765949" cy="5148371"/>
          </a:xfrm>
          <a:prstGeom prst="roundRect">
            <a:avLst>
              <a:gd name="adj" fmla="val 2403"/>
            </a:avLst>
          </a:prstGeom>
          <a:solidFill>
            <a:srgbClr val="FFFFFF"/>
          </a:solidFill>
          <a:ln>
            <a:noFill/>
          </a:ln>
          <a:effectLst>
            <a:innerShdw blurRad="114300">
              <a:srgbClr val="40404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86A1DBC-F402-4C56-B988-9D010F282F6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870429" y="1629675"/>
            <a:ext cx="6127287" cy="4089963"/>
          </a:xfrm>
          <a:prstGeom prst="rect">
            <a:avLst/>
          </a:prstGeom>
        </p:spPr>
      </p:pic>
    </p:spTree>
    <p:extLst>
      <p:ext uri="{BB962C8B-B14F-4D97-AF65-F5344CB8AC3E}">
        <p14:creationId xmlns:p14="http://schemas.microsoft.com/office/powerpoint/2010/main" val="3884618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4077D9-DE48-DD3A-3006-74207444E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87"/>
            <a:ext cx="12206933" cy="6868076"/>
          </a:xfrm>
          <a:prstGeom prst="rect">
            <a:avLst/>
          </a:prstGeom>
        </p:spPr>
      </p:pic>
      <p:sp>
        <p:nvSpPr>
          <p:cNvPr id="8" name="Title 1">
            <a:extLst>
              <a:ext uri="{FF2B5EF4-FFF2-40B4-BE49-F238E27FC236}">
                <a16:creationId xmlns:a16="http://schemas.microsoft.com/office/drawing/2014/main" id="{41CB144D-FFB9-4088-91A8-D534B47E668C}"/>
              </a:ext>
            </a:extLst>
          </p:cNvPr>
          <p:cNvSpPr>
            <a:spLocks noGrp="1"/>
          </p:cNvSpPr>
          <p:nvPr>
            <p:ph type="title"/>
          </p:nvPr>
        </p:nvSpPr>
        <p:spPr>
          <a:xfrm>
            <a:off x="-228600" y="268744"/>
            <a:ext cx="10515600" cy="954628"/>
          </a:xfrm>
          <a:ln w="25400">
            <a:noFill/>
          </a:ln>
        </p:spPr>
        <p:txBody>
          <a:bodyPr>
            <a:normAutofit/>
          </a:bodyPr>
          <a:lstStyle/>
          <a:p>
            <a:r>
              <a:rPr lang="en-US" b="1" u="sng">
                <a:solidFill>
                  <a:sysClr val="windowText" lastClr="000000"/>
                </a:solidFill>
                <a:latin typeface="Chaparral Pro" panose="02060503040505020203" pitchFamily="18" charset="0"/>
              </a:rPr>
              <a:t>Questions?</a:t>
            </a:r>
          </a:p>
        </p:txBody>
      </p:sp>
      <p:sp>
        <p:nvSpPr>
          <p:cNvPr id="3" name="object 10">
            <a:extLst>
              <a:ext uri="{FF2B5EF4-FFF2-40B4-BE49-F238E27FC236}">
                <a16:creationId xmlns:a16="http://schemas.microsoft.com/office/drawing/2014/main" id="{FDB6165B-6886-4FB6-83FE-D9F4B0BFD59D}"/>
              </a:ext>
            </a:extLst>
          </p:cNvPr>
          <p:cNvSpPr txBox="1"/>
          <p:nvPr/>
        </p:nvSpPr>
        <p:spPr>
          <a:xfrm>
            <a:off x="7029236" y="1032294"/>
            <a:ext cx="3657600" cy="751488"/>
          </a:xfrm>
          <a:prstGeom prst="rect">
            <a:avLst/>
          </a:prstGeom>
        </p:spPr>
        <p:txBody>
          <a:bodyPr vert="horz" wrap="square" lIns="0" tIns="12700" rIns="0" bIns="0" rtlCol="0">
            <a:spAutoFit/>
          </a:bodyPr>
          <a:lstStyle/>
          <a:p>
            <a:pPr marL="12700" algn="ctr">
              <a:lnSpc>
                <a:spcPct val="100000"/>
              </a:lnSpc>
              <a:spcBef>
                <a:spcPts val="100"/>
              </a:spcBef>
            </a:pPr>
            <a:r>
              <a:rPr lang="en-US" sz="2400" b="1" spc="-25">
                <a:uFill>
                  <a:solidFill>
                    <a:srgbClr val="000000"/>
                  </a:solidFill>
                </a:uFill>
                <a:latin typeface="Chaparral Pro" panose="02060503040505020203"/>
                <a:cs typeface="Century Gothic"/>
              </a:rPr>
              <a:t>Student Activities Office Contact Information</a:t>
            </a:r>
            <a:endParaRPr sz="2400" b="1">
              <a:latin typeface="Chaparral Pro" panose="02060503040505020203"/>
              <a:cs typeface="Century Gothic"/>
            </a:endParaRPr>
          </a:p>
        </p:txBody>
      </p:sp>
      <p:sp>
        <p:nvSpPr>
          <p:cNvPr id="6" name="object 2">
            <a:extLst>
              <a:ext uri="{FF2B5EF4-FFF2-40B4-BE49-F238E27FC236}">
                <a16:creationId xmlns:a16="http://schemas.microsoft.com/office/drawing/2014/main" id="{9F219CB3-6D02-4703-A1B7-3AD57C2E533F}"/>
              </a:ext>
            </a:extLst>
          </p:cNvPr>
          <p:cNvSpPr txBox="1"/>
          <p:nvPr/>
        </p:nvSpPr>
        <p:spPr>
          <a:xfrm>
            <a:off x="762000" y="1755361"/>
            <a:ext cx="10972800" cy="3879267"/>
          </a:xfrm>
          <a:prstGeom prst="rect">
            <a:avLst/>
          </a:prstGeom>
        </p:spPr>
        <p:txBody>
          <a:bodyPr vert="horz" wrap="square" lIns="0" tIns="367030" rIns="0" bIns="0" rtlCol="0">
            <a:spAutoFit/>
          </a:bodyPr>
          <a:lstStyle/>
          <a:p>
            <a:r>
              <a:rPr sz="2400" b="1">
                <a:uFill>
                  <a:solidFill>
                    <a:srgbClr val="0462C1"/>
                  </a:solidFill>
                </a:uFill>
                <a:latin typeface="Chaparral Pro" panose="02060503040505020203"/>
                <a:cs typeface="Arial"/>
              </a:rPr>
              <a:t>Website:</a:t>
            </a:r>
            <a:r>
              <a:rPr sz="2400" b="1" spc="-195">
                <a:uFill>
                  <a:solidFill>
                    <a:srgbClr val="0462C1"/>
                  </a:solidFill>
                </a:uFill>
                <a:latin typeface="Chaparral Pro" panose="02060503040505020203"/>
                <a:cs typeface="Arial"/>
              </a:rPr>
              <a:t> </a:t>
            </a:r>
            <a:r>
              <a:rPr sz="2400" spc="-30">
                <a:solidFill>
                  <a:schemeClr val="bg1"/>
                </a:solidFill>
                <a:uFill>
                  <a:solidFill>
                    <a:srgbClr val="0462C1"/>
                  </a:solidFill>
                </a:uFill>
                <a:latin typeface="Chaparral Pro" panose="02060503040505020203"/>
                <a:cs typeface="Arial"/>
                <a:hlinkClick r:id="rId4">
                  <a:extLst>
                    <a:ext uri="{A12FA001-AC4F-418D-AE19-62706E023703}">
                      <ahyp:hlinkClr xmlns:ahyp="http://schemas.microsoft.com/office/drawing/2018/hyperlinkcolor" val="tx"/>
                    </a:ext>
                  </a:extLst>
                </a:hlinkClick>
              </a:rPr>
              <a:t>Deanofstudents.illinoisstate.edu/involvement/organizations</a:t>
            </a:r>
            <a:endParaRPr lang="en-US" sz="2400" spc="-30">
              <a:solidFill>
                <a:schemeClr val="bg1"/>
              </a:solidFill>
              <a:uFill>
                <a:solidFill>
                  <a:srgbClr val="0462C1"/>
                </a:solidFill>
              </a:uFill>
              <a:latin typeface="Chaparral Pro" panose="02060503040505020203"/>
              <a:cs typeface="Arial"/>
            </a:endParaRPr>
          </a:p>
          <a:p>
            <a:endParaRPr lang="en-US" sz="2000" spc="-40">
              <a:uFill>
                <a:solidFill>
                  <a:srgbClr val="000000"/>
                </a:solidFill>
              </a:uFill>
              <a:latin typeface="Chaparral Pro" panose="02060503040505020203"/>
              <a:cs typeface="Arial"/>
            </a:endParaRPr>
          </a:p>
          <a:p>
            <a:r>
              <a:rPr lang="en-US" sz="2400" b="1" spc="-40">
                <a:uFill>
                  <a:solidFill>
                    <a:srgbClr val="000000"/>
                  </a:solidFill>
                </a:uFill>
                <a:latin typeface="Chaparral Pro" panose="02060503040505020203"/>
                <a:cs typeface="Arial"/>
              </a:rPr>
              <a:t>Email:</a:t>
            </a:r>
            <a:r>
              <a:rPr lang="en-US" sz="2400" spc="90">
                <a:latin typeface="Chaparral Pro" panose="02060503040505020203"/>
                <a:cs typeface="Arial"/>
              </a:rPr>
              <a:t> </a:t>
            </a:r>
            <a:r>
              <a:rPr lang="en-US" sz="2400" u="heavy" spc="-30">
                <a:solidFill>
                  <a:schemeClr val="bg1"/>
                </a:solidFill>
                <a:uFill>
                  <a:solidFill>
                    <a:srgbClr val="0462C1"/>
                  </a:solidFill>
                </a:uFill>
                <a:latin typeface="Chaparral Pro" panose="02060503040505020203"/>
                <a:cs typeface="Arial"/>
                <a:hlinkClick r:id="rId5">
                  <a:extLst>
                    <a:ext uri="{A12FA001-AC4F-418D-AE19-62706E023703}">
                      <ahyp:hlinkClr xmlns:ahyp="http://schemas.microsoft.com/office/drawing/2018/hyperlinkcolor" val="tx"/>
                    </a:ext>
                  </a:extLst>
                </a:hlinkClick>
              </a:rPr>
              <a:t>StudentOrgs@IllinoisState.edu</a:t>
            </a:r>
            <a:endParaRPr lang="en-US" sz="2400">
              <a:solidFill>
                <a:schemeClr val="bg1"/>
              </a:solidFill>
              <a:latin typeface="Chaparral Pro" panose="02060503040505020203"/>
              <a:cs typeface="Arial"/>
            </a:endParaRPr>
          </a:p>
          <a:p>
            <a:endParaRPr lang="en-US" sz="2000">
              <a:latin typeface="Chaparral Pro" panose="02060503040505020203"/>
              <a:cs typeface="Arial"/>
            </a:endParaRPr>
          </a:p>
          <a:p>
            <a:r>
              <a:rPr lang="en-US" sz="2400" b="1" spc="-35">
                <a:uFill>
                  <a:solidFill>
                    <a:srgbClr val="000000"/>
                  </a:solidFill>
                </a:uFill>
                <a:latin typeface="Chaparral Pro" panose="02060503040505020203"/>
                <a:cs typeface="Arial"/>
              </a:rPr>
              <a:t>Phone </a:t>
            </a:r>
            <a:r>
              <a:rPr lang="en-US" sz="2400" b="1" spc="-40">
                <a:uFill>
                  <a:solidFill>
                    <a:srgbClr val="000000"/>
                  </a:solidFill>
                </a:uFill>
                <a:latin typeface="Chaparral Pro" panose="02060503040505020203"/>
                <a:cs typeface="Arial"/>
              </a:rPr>
              <a:t>Number:</a:t>
            </a:r>
            <a:r>
              <a:rPr lang="en-US" sz="2400" b="1" spc="-40">
                <a:latin typeface="Chaparral Pro" panose="02060503040505020203"/>
                <a:cs typeface="Arial"/>
              </a:rPr>
              <a:t> </a:t>
            </a:r>
            <a:r>
              <a:rPr lang="en-US" sz="2400" spc="5">
                <a:solidFill>
                  <a:schemeClr val="bg1"/>
                </a:solidFill>
                <a:latin typeface="Chaparral Pro" panose="02060503040505020203"/>
                <a:cs typeface="Arial"/>
              </a:rPr>
              <a:t>(309)</a:t>
            </a:r>
            <a:r>
              <a:rPr lang="en-US" sz="2400" spc="-40">
                <a:solidFill>
                  <a:schemeClr val="bg1"/>
                </a:solidFill>
                <a:latin typeface="Chaparral Pro" panose="02060503040505020203"/>
                <a:cs typeface="Arial"/>
              </a:rPr>
              <a:t> </a:t>
            </a:r>
            <a:r>
              <a:rPr lang="en-US" sz="2400">
                <a:solidFill>
                  <a:schemeClr val="bg1"/>
                </a:solidFill>
                <a:latin typeface="Chaparral Pro" panose="02060503040505020203"/>
                <a:cs typeface="Arial"/>
              </a:rPr>
              <a:t>438-2151</a:t>
            </a:r>
          </a:p>
          <a:p>
            <a:endParaRPr lang="en-US" sz="2000" spc="-25">
              <a:uFill>
                <a:solidFill>
                  <a:srgbClr val="000000"/>
                </a:solidFill>
              </a:uFill>
              <a:latin typeface="Chaparral Pro" panose="02060503040505020203"/>
              <a:cs typeface="Arial"/>
            </a:endParaRPr>
          </a:p>
          <a:p>
            <a:r>
              <a:rPr lang="en-US" sz="2400" b="1" spc="-25">
                <a:solidFill>
                  <a:schemeClr val="bg1"/>
                </a:solidFill>
                <a:uFill>
                  <a:solidFill>
                    <a:srgbClr val="000000"/>
                  </a:solidFill>
                </a:uFill>
                <a:latin typeface="Chaparral Pro" panose="02060503040505020203"/>
                <a:cs typeface="Arial"/>
              </a:rPr>
              <a:t>Student Involvement Center:</a:t>
            </a:r>
            <a:endParaRPr lang="en-US" sz="2400" b="1">
              <a:solidFill>
                <a:schemeClr val="bg1"/>
              </a:solidFill>
              <a:latin typeface="Chaparral Pro" panose="02060503040505020203"/>
              <a:cs typeface="Arial"/>
            </a:endParaRPr>
          </a:p>
          <a:p>
            <a:r>
              <a:rPr lang="en-US" sz="2400">
                <a:solidFill>
                  <a:schemeClr val="bg1"/>
                </a:solidFill>
                <a:latin typeface="Chaparral Pro" panose="02060503040505020203"/>
                <a:cs typeface="Arial"/>
              </a:rPr>
              <a:t>227 </a:t>
            </a:r>
            <a:r>
              <a:rPr lang="en-US" sz="2400" spc="-30">
                <a:solidFill>
                  <a:schemeClr val="bg1"/>
                </a:solidFill>
                <a:latin typeface="Chaparral Pro" panose="02060503040505020203"/>
                <a:cs typeface="Arial"/>
              </a:rPr>
              <a:t>Bone </a:t>
            </a:r>
            <a:r>
              <a:rPr lang="en-US" sz="2400" spc="-40">
                <a:solidFill>
                  <a:schemeClr val="bg1"/>
                </a:solidFill>
                <a:latin typeface="Chaparral Pro" panose="02060503040505020203"/>
                <a:cs typeface="Arial"/>
              </a:rPr>
              <a:t>Student</a:t>
            </a:r>
            <a:r>
              <a:rPr lang="en-US" sz="2400" spc="-150">
                <a:solidFill>
                  <a:schemeClr val="bg1"/>
                </a:solidFill>
                <a:latin typeface="Chaparral Pro" panose="02060503040505020203"/>
                <a:cs typeface="Arial"/>
              </a:rPr>
              <a:t> </a:t>
            </a:r>
            <a:r>
              <a:rPr lang="en-US" sz="2400" spc="-15">
                <a:solidFill>
                  <a:schemeClr val="bg1"/>
                </a:solidFill>
                <a:latin typeface="Chaparral Pro" panose="02060503040505020203"/>
                <a:cs typeface="Arial"/>
              </a:rPr>
              <a:t>Center</a:t>
            </a:r>
          </a:p>
          <a:p>
            <a:r>
              <a:rPr lang="en-US" sz="2400" spc="-25">
                <a:solidFill>
                  <a:schemeClr val="bg1"/>
                </a:solidFill>
                <a:latin typeface="Chaparral Pro" panose="02060503040505020203"/>
                <a:cs typeface="Arial"/>
              </a:rPr>
              <a:t>August-May, </a:t>
            </a:r>
          </a:p>
          <a:p>
            <a:r>
              <a:rPr lang="en-US" sz="2400" spc="-25">
                <a:solidFill>
                  <a:schemeClr val="bg1"/>
                </a:solidFill>
                <a:latin typeface="Chaparral Pro" panose="02060503040505020203"/>
                <a:cs typeface="Arial"/>
              </a:rPr>
              <a:t>Monday-Friday:</a:t>
            </a:r>
            <a:r>
              <a:rPr lang="en-US" sz="2400" spc="-165">
                <a:solidFill>
                  <a:schemeClr val="bg1"/>
                </a:solidFill>
                <a:latin typeface="Chaparral Pro" panose="02060503040505020203"/>
                <a:cs typeface="Arial"/>
              </a:rPr>
              <a:t> </a:t>
            </a:r>
            <a:r>
              <a:rPr lang="en-US" sz="2400" spc="-15">
                <a:solidFill>
                  <a:schemeClr val="bg1"/>
                </a:solidFill>
                <a:latin typeface="Chaparral Pro" panose="02060503040505020203"/>
                <a:cs typeface="Arial"/>
              </a:rPr>
              <a:t>8 am-6 pm</a:t>
            </a:r>
            <a:endParaRPr lang="en-US" sz="2400">
              <a:solidFill>
                <a:schemeClr val="bg1"/>
              </a:solidFill>
              <a:latin typeface="Chaparral Pro" panose="02060503040505020203"/>
              <a:cs typeface="Arial"/>
            </a:endParaRPr>
          </a:p>
        </p:txBody>
      </p:sp>
      <p:sp>
        <p:nvSpPr>
          <p:cNvPr id="7" name="object 6">
            <a:extLst>
              <a:ext uri="{FF2B5EF4-FFF2-40B4-BE49-F238E27FC236}">
                <a16:creationId xmlns:a16="http://schemas.microsoft.com/office/drawing/2014/main" id="{32BF5681-1F40-4D4B-95EB-4EC4FC079BB8}"/>
              </a:ext>
            </a:extLst>
          </p:cNvPr>
          <p:cNvSpPr/>
          <p:nvPr/>
        </p:nvSpPr>
        <p:spPr>
          <a:xfrm>
            <a:off x="4648200" y="4038600"/>
            <a:ext cx="314960" cy="314960"/>
          </a:xfrm>
          <a:prstGeom prst="rect">
            <a:avLst/>
          </a:prstGeom>
          <a:blipFill>
            <a:blip r:embed="rId6" cstate="print"/>
            <a:stretch>
              <a:fillRect/>
            </a:stretch>
          </a:blipFill>
        </p:spPr>
        <p:txBody>
          <a:bodyPr wrap="square" lIns="0" tIns="0" rIns="0" bIns="0" rtlCol="0"/>
          <a:lstStyle/>
          <a:p>
            <a:endParaRPr sz="2400"/>
          </a:p>
        </p:txBody>
      </p:sp>
      <p:sp>
        <p:nvSpPr>
          <p:cNvPr id="9" name="object 7">
            <a:extLst>
              <a:ext uri="{FF2B5EF4-FFF2-40B4-BE49-F238E27FC236}">
                <a16:creationId xmlns:a16="http://schemas.microsoft.com/office/drawing/2014/main" id="{26F37BA1-613C-4C8F-AE9B-62FADE721B47}"/>
              </a:ext>
            </a:extLst>
          </p:cNvPr>
          <p:cNvSpPr txBox="1"/>
          <p:nvPr/>
        </p:nvSpPr>
        <p:spPr>
          <a:xfrm>
            <a:off x="5029200" y="4517223"/>
            <a:ext cx="4137434" cy="382156"/>
          </a:xfrm>
          <a:prstGeom prst="rect">
            <a:avLst/>
          </a:prstGeom>
        </p:spPr>
        <p:txBody>
          <a:bodyPr vert="horz" wrap="square" lIns="0" tIns="12700" rIns="0" bIns="0" rtlCol="0">
            <a:spAutoFit/>
          </a:bodyPr>
          <a:lstStyle/>
          <a:p>
            <a:pPr marL="12700">
              <a:lnSpc>
                <a:spcPct val="100000"/>
              </a:lnSpc>
              <a:spcBef>
                <a:spcPts val="100"/>
              </a:spcBef>
            </a:pPr>
            <a:r>
              <a:rPr sz="2400" spc="-15">
                <a:solidFill>
                  <a:schemeClr val="bg1"/>
                </a:solidFill>
                <a:latin typeface="Chaparral Pro" panose="02060503040505020203"/>
                <a:cs typeface="Arial"/>
              </a:rPr>
              <a:t>Instagram:</a:t>
            </a:r>
            <a:r>
              <a:rPr sz="2400" spc="50">
                <a:solidFill>
                  <a:schemeClr val="bg1"/>
                </a:solidFill>
                <a:latin typeface="Chaparral Pro" panose="02060503040505020203"/>
                <a:cs typeface="Arial"/>
              </a:rPr>
              <a:t> </a:t>
            </a:r>
            <a:r>
              <a:rPr lang="en-US" sz="2400" spc="-10" err="1">
                <a:solidFill>
                  <a:schemeClr val="bg1"/>
                </a:solidFill>
                <a:latin typeface="Chaparral Pro" panose="02060503040505020203"/>
                <a:cs typeface="Arial"/>
              </a:rPr>
              <a:t>Redbird_Life</a:t>
            </a:r>
            <a:endParaRPr sz="2400">
              <a:solidFill>
                <a:schemeClr val="bg1"/>
              </a:solidFill>
              <a:latin typeface="Chaparral Pro" panose="02060503040505020203"/>
              <a:cs typeface="Arial"/>
            </a:endParaRPr>
          </a:p>
        </p:txBody>
      </p:sp>
      <p:sp>
        <p:nvSpPr>
          <p:cNvPr id="11" name="object 9">
            <a:extLst>
              <a:ext uri="{FF2B5EF4-FFF2-40B4-BE49-F238E27FC236}">
                <a16:creationId xmlns:a16="http://schemas.microsoft.com/office/drawing/2014/main" id="{F70ED256-7941-4899-A22E-97D5E6AAD66E}"/>
              </a:ext>
            </a:extLst>
          </p:cNvPr>
          <p:cNvSpPr/>
          <p:nvPr/>
        </p:nvSpPr>
        <p:spPr>
          <a:xfrm>
            <a:off x="4648200" y="4540109"/>
            <a:ext cx="345439" cy="345440"/>
          </a:xfrm>
          <a:prstGeom prst="rect">
            <a:avLst/>
          </a:prstGeom>
          <a:blipFill>
            <a:blip r:embed="rId7" cstate="print"/>
            <a:stretch>
              <a:fillRect/>
            </a:stretch>
          </a:blipFill>
        </p:spPr>
        <p:txBody>
          <a:bodyPr wrap="square" lIns="0" tIns="0" rIns="0" bIns="0" rtlCol="0"/>
          <a:lstStyle/>
          <a:p>
            <a:endParaRPr sz="2400"/>
          </a:p>
        </p:txBody>
      </p:sp>
      <p:sp>
        <p:nvSpPr>
          <p:cNvPr id="12" name="object 10">
            <a:extLst>
              <a:ext uri="{FF2B5EF4-FFF2-40B4-BE49-F238E27FC236}">
                <a16:creationId xmlns:a16="http://schemas.microsoft.com/office/drawing/2014/main" id="{9A3CC697-E60B-4EA1-9325-AA414F6BE395}"/>
              </a:ext>
            </a:extLst>
          </p:cNvPr>
          <p:cNvSpPr txBox="1"/>
          <p:nvPr/>
        </p:nvSpPr>
        <p:spPr>
          <a:xfrm>
            <a:off x="5029200" y="3993699"/>
            <a:ext cx="5480261" cy="382156"/>
          </a:xfrm>
          <a:prstGeom prst="rect">
            <a:avLst/>
          </a:prstGeom>
        </p:spPr>
        <p:txBody>
          <a:bodyPr vert="horz" wrap="square" lIns="0" tIns="12700" rIns="0" bIns="0" rtlCol="0">
            <a:spAutoFit/>
          </a:bodyPr>
          <a:lstStyle/>
          <a:p>
            <a:pPr marL="12700">
              <a:lnSpc>
                <a:spcPct val="100000"/>
              </a:lnSpc>
              <a:spcBef>
                <a:spcPts val="100"/>
              </a:spcBef>
            </a:pPr>
            <a:r>
              <a:rPr lang="en-US" sz="2400" spc="-30">
                <a:solidFill>
                  <a:schemeClr val="bg1"/>
                </a:solidFill>
                <a:latin typeface="Chaparral Pro" panose="02060503040505020203"/>
                <a:cs typeface="Arial"/>
              </a:rPr>
              <a:t>Facebook: Redbird Life</a:t>
            </a:r>
            <a:endParaRPr sz="2400">
              <a:solidFill>
                <a:schemeClr val="bg1"/>
              </a:solidFill>
              <a:latin typeface="Chaparral Pro" panose="02060503040505020203"/>
              <a:cs typeface="Arial"/>
            </a:endParaRPr>
          </a:p>
        </p:txBody>
      </p:sp>
      <p:sp>
        <p:nvSpPr>
          <p:cNvPr id="14" name="TextBox 13">
            <a:extLst>
              <a:ext uri="{FF2B5EF4-FFF2-40B4-BE49-F238E27FC236}">
                <a16:creationId xmlns:a16="http://schemas.microsoft.com/office/drawing/2014/main" id="{87A2304C-E2F7-4369-839F-4F39265D6333}"/>
              </a:ext>
            </a:extLst>
          </p:cNvPr>
          <p:cNvSpPr txBox="1"/>
          <p:nvPr/>
        </p:nvSpPr>
        <p:spPr>
          <a:xfrm>
            <a:off x="5791200" y="3429000"/>
            <a:ext cx="6097712" cy="461665"/>
          </a:xfrm>
          <a:prstGeom prst="rect">
            <a:avLst/>
          </a:prstGeom>
          <a:noFill/>
        </p:spPr>
        <p:txBody>
          <a:bodyPr wrap="square">
            <a:spAutoFit/>
          </a:bodyPr>
          <a:lstStyle/>
          <a:p>
            <a:r>
              <a:rPr lang="en-US" sz="2400" b="1" spc="-25">
                <a:uFill>
                  <a:solidFill>
                    <a:srgbClr val="000000"/>
                  </a:solidFill>
                </a:uFill>
                <a:latin typeface="Chaparral Pro" panose="02060503040505020203"/>
                <a:cs typeface="Arial"/>
              </a:rPr>
              <a:t>Social Media:</a:t>
            </a:r>
            <a:endParaRPr lang="en-US" sz="2400" spc="-15">
              <a:latin typeface="Chaparral Pro" panose="02060503040505020203"/>
              <a:cs typeface="Arial"/>
            </a:endParaRPr>
          </a:p>
        </p:txBody>
      </p:sp>
    </p:spTree>
    <p:extLst>
      <p:ext uri="{BB962C8B-B14F-4D97-AF65-F5344CB8AC3E}">
        <p14:creationId xmlns:p14="http://schemas.microsoft.com/office/powerpoint/2010/main" val="1344497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74BCBF-64B3-838E-B701-CACF624ED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933" cy="6868076"/>
          </a:xfrm>
          <a:prstGeom prst="rect">
            <a:avLst/>
          </a:prstGeom>
        </p:spPr>
      </p:pic>
      <p:sp>
        <p:nvSpPr>
          <p:cNvPr id="7" name="Rectangle 2">
            <a:extLst>
              <a:ext uri="{FF2B5EF4-FFF2-40B4-BE49-F238E27FC236}">
                <a16:creationId xmlns:a16="http://schemas.microsoft.com/office/drawing/2014/main" id="{F7E65D3B-862E-4026-AFA9-48584B7CAA1B}"/>
              </a:ext>
            </a:extLst>
          </p:cNvPr>
          <p:cNvSpPr>
            <a:spLocks noChangeArrowheads="1"/>
          </p:cNvSpPr>
          <p:nvPr/>
        </p:nvSpPr>
        <p:spPr bwMode="auto">
          <a:xfrm>
            <a:off x="4649788" y="18049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itle 1">
            <a:extLst>
              <a:ext uri="{FF2B5EF4-FFF2-40B4-BE49-F238E27FC236}">
                <a16:creationId xmlns:a16="http://schemas.microsoft.com/office/drawing/2014/main" id="{04B0BFF8-A240-4733-AA85-91DEC5D1CE14}"/>
              </a:ext>
            </a:extLst>
          </p:cNvPr>
          <p:cNvSpPr>
            <a:spLocks noGrp="1"/>
          </p:cNvSpPr>
          <p:nvPr>
            <p:ph type="title"/>
          </p:nvPr>
        </p:nvSpPr>
        <p:spPr>
          <a:xfrm>
            <a:off x="685800" y="112172"/>
            <a:ext cx="10515600" cy="954628"/>
          </a:xfrm>
          <a:ln w="25400">
            <a:noFill/>
          </a:ln>
        </p:spPr>
        <p:txBody>
          <a:bodyPr>
            <a:normAutofit/>
          </a:bodyPr>
          <a:lstStyle/>
          <a:p>
            <a:r>
              <a:rPr lang="en-US" b="1" u="sng">
                <a:solidFill>
                  <a:sysClr val="windowText" lastClr="000000"/>
                </a:solidFill>
                <a:latin typeface="Chaparral Pro" panose="02060503040505020203"/>
              </a:rPr>
              <a:t>2023-2024 RSO Calendar</a:t>
            </a:r>
          </a:p>
        </p:txBody>
      </p:sp>
      <p:pic>
        <p:nvPicPr>
          <p:cNvPr id="4" name="Picture 3">
            <a:extLst>
              <a:ext uri="{FF2B5EF4-FFF2-40B4-BE49-F238E27FC236}">
                <a16:creationId xmlns:a16="http://schemas.microsoft.com/office/drawing/2014/main" id="{BBF92B70-DB0C-9395-EA45-6614CDB5EF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49569" y="901256"/>
            <a:ext cx="10591800" cy="5951582"/>
          </a:xfrm>
          <a:prstGeom prst="rect">
            <a:avLst/>
          </a:prstGeom>
        </p:spPr>
      </p:pic>
    </p:spTree>
    <p:extLst>
      <p:ext uri="{BB962C8B-B14F-4D97-AF65-F5344CB8AC3E}">
        <p14:creationId xmlns:p14="http://schemas.microsoft.com/office/powerpoint/2010/main" val="3003784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C3BBC63-DC19-41B8-AB81-E30CC21AEB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21" name="Picture 20">
            <a:extLst>
              <a:ext uri="{FF2B5EF4-FFF2-40B4-BE49-F238E27FC236}">
                <a16:creationId xmlns:a16="http://schemas.microsoft.com/office/drawing/2014/main" id="{387CAEF2-F22C-4F37-B4E4-C70558C0BC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pic>
        <p:nvPicPr>
          <p:cNvPr id="2" name="Picture 1" descr="A red background with a logo&#10;&#10;Description automatically generated">
            <a:extLst>
              <a:ext uri="{FF2B5EF4-FFF2-40B4-BE49-F238E27FC236}">
                <a16:creationId xmlns:a16="http://schemas.microsoft.com/office/drawing/2014/main" id="{884077D9-DE48-DD3A-3006-74207444E35E}"/>
              </a:ext>
            </a:extLst>
          </p:cNvPr>
          <p:cNvPicPr>
            <a:picLocks noChangeAspect="1"/>
          </p:cNvPicPr>
          <p:nvPr/>
        </p:nvPicPr>
        <p:blipFill rotWithShape="1">
          <a:blip r:embed="rId5">
            <a:alphaModFix amt="40000"/>
            <a:extLst>
              <a:ext uri="{28A0092B-C50C-407E-A947-70E740481C1C}">
                <a14:useLocalDpi xmlns:a14="http://schemas.microsoft.com/office/drawing/2010/main" val="0"/>
              </a:ext>
            </a:extLst>
          </a:blip>
          <a:srcRect l="49897" r="1" b="1"/>
          <a:stretch/>
        </p:blipFill>
        <p:spPr>
          <a:xfrm>
            <a:off x="20" y="14014"/>
            <a:ext cx="6095980" cy="6843986"/>
          </a:xfrm>
          <a:prstGeom prst="rect">
            <a:avLst/>
          </a:prstGeom>
        </p:spPr>
      </p:pic>
      <p:pic>
        <p:nvPicPr>
          <p:cNvPr id="5" name="Picture 4" descr="Different colored question marks">
            <a:extLst>
              <a:ext uri="{FF2B5EF4-FFF2-40B4-BE49-F238E27FC236}">
                <a16:creationId xmlns:a16="http://schemas.microsoft.com/office/drawing/2014/main" id="{27EE4954-674B-E624-353B-72169B6555B7}"/>
              </a:ext>
            </a:extLst>
          </p:cNvPr>
          <p:cNvPicPr>
            <a:picLocks noChangeAspect="1"/>
          </p:cNvPicPr>
          <p:nvPr/>
        </p:nvPicPr>
        <p:blipFill rotWithShape="1">
          <a:blip r:embed="rId6" cstate="print">
            <a:alphaModFix amt="40000"/>
            <a:extLst>
              <a:ext uri="{28A0092B-C50C-407E-A947-70E740481C1C}">
                <a14:useLocalDpi xmlns:a14="http://schemas.microsoft.com/office/drawing/2010/main" val="0"/>
              </a:ext>
            </a:extLst>
          </a:blip>
          <a:srcRect l="25279" r="24721"/>
          <a:stretch/>
        </p:blipFill>
        <p:spPr>
          <a:xfrm>
            <a:off x="6096000" y="10"/>
            <a:ext cx="6096000" cy="6857990"/>
          </a:xfrm>
          <a:prstGeom prst="rect">
            <a:avLst/>
          </a:prstGeom>
        </p:spPr>
      </p:pic>
      <p:sp>
        <p:nvSpPr>
          <p:cNvPr id="8" name="Title 1">
            <a:extLst>
              <a:ext uri="{FF2B5EF4-FFF2-40B4-BE49-F238E27FC236}">
                <a16:creationId xmlns:a16="http://schemas.microsoft.com/office/drawing/2014/main" id="{41CB144D-FFB9-4088-91A8-D534B47E668C}"/>
              </a:ext>
            </a:extLst>
          </p:cNvPr>
          <p:cNvSpPr>
            <a:spLocks noGrp="1"/>
          </p:cNvSpPr>
          <p:nvPr>
            <p:ph type="title"/>
          </p:nvPr>
        </p:nvSpPr>
        <p:spPr>
          <a:xfrm>
            <a:off x="1371600" y="1803405"/>
            <a:ext cx="9448800" cy="1825096"/>
          </a:xfrm>
        </p:spPr>
        <p:txBody>
          <a:bodyPr vert="horz" lIns="91440" tIns="45720" rIns="91440" bIns="45720" rtlCol="0" anchor="b">
            <a:normAutofit/>
          </a:bodyPr>
          <a:lstStyle/>
          <a:p>
            <a:pPr algn="l"/>
            <a:r>
              <a:rPr lang="en-US" sz="6000" b="1" u="sng"/>
              <a:t>Questions?</a:t>
            </a:r>
          </a:p>
        </p:txBody>
      </p:sp>
    </p:spTree>
    <p:extLst>
      <p:ext uri="{BB962C8B-B14F-4D97-AF65-F5344CB8AC3E}">
        <p14:creationId xmlns:p14="http://schemas.microsoft.com/office/powerpoint/2010/main" val="7305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4077D9-DE48-DD3A-3006-74207444E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933" cy="6868076"/>
          </a:xfrm>
          <a:prstGeom prst="rect">
            <a:avLst/>
          </a:prstGeom>
        </p:spPr>
      </p:pic>
      <p:sp>
        <p:nvSpPr>
          <p:cNvPr id="8" name="Title 1">
            <a:extLst>
              <a:ext uri="{FF2B5EF4-FFF2-40B4-BE49-F238E27FC236}">
                <a16:creationId xmlns:a16="http://schemas.microsoft.com/office/drawing/2014/main" id="{41CB144D-FFB9-4088-91A8-D534B47E668C}"/>
              </a:ext>
            </a:extLst>
          </p:cNvPr>
          <p:cNvSpPr>
            <a:spLocks noGrp="1"/>
          </p:cNvSpPr>
          <p:nvPr>
            <p:ph type="title"/>
          </p:nvPr>
        </p:nvSpPr>
        <p:spPr>
          <a:xfrm>
            <a:off x="117629" y="202368"/>
            <a:ext cx="10515600" cy="954628"/>
          </a:xfrm>
          <a:ln w="25400">
            <a:noFill/>
          </a:ln>
        </p:spPr>
        <p:txBody>
          <a:bodyPr>
            <a:normAutofit/>
          </a:bodyPr>
          <a:lstStyle/>
          <a:p>
            <a:r>
              <a:rPr lang="en-US" b="1" u="sng" dirty="0">
                <a:solidFill>
                  <a:schemeClr val="bg1"/>
                </a:solidFill>
                <a:latin typeface="Chaparral Pro" panose="02060503040505020203" pitchFamily="18" charset="0"/>
              </a:rPr>
              <a:t>Thank you!</a:t>
            </a:r>
          </a:p>
        </p:txBody>
      </p:sp>
      <p:sp>
        <p:nvSpPr>
          <p:cNvPr id="14" name="TextBox 13">
            <a:extLst>
              <a:ext uri="{FF2B5EF4-FFF2-40B4-BE49-F238E27FC236}">
                <a16:creationId xmlns:a16="http://schemas.microsoft.com/office/drawing/2014/main" id="{87A2304C-E2F7-4369-839F-4F39265D6333}"/>
              </a:ext>
            </a:extLst>
          </p:cNvPr>
          <p:cNvSpPr txBox="1"/>
          <p:nvPr/>
        </p:nvSpPr>
        <p:spPr>
          <a:xfrm>
            <a:off x="1969943" y="2249341"/>
            <a:ext cx="6097712" cy="2123658"/>
          </a:xfrm>
          <a:prstGeom prst="rect">
            <a:avLst/>
          </a:prstGeom>
          <a:noFill/>
        </p:spPr>
        <p:txBody>
          <a:bodyPr wrap="square">
            <a:spAutoFit/>
          </a:bodyPr>
          <a:lstStyle/>
          <a:p>
            <a:r>
              <a:rPr lang="en-US" sz="4400" b="1" spc="-25" dirty="0">
                <a:solidFill>
                  <a:schemeClr val="bg1"/>
                </a:solidFill>
                <a:uFill>
                  <a:solidFill>
                    <a:srgbClr val="000000"/>
                  </a:solidFill>
                </a:uFill>
                <a:latin typeface="Chaparral Pro" panose="02060503040505020203"/>
                <a:cs typeface="Arial"/>
              </a:rPr>
              <a:t>We can’t wait to see all the amazing things you accomplish this year!</a:t>
            </a:r>
            <a:endParaRPr lang="en-US" sz="4400" spc="-15" dirty="0">
              <a:solidFill>
                <a:schemeClr val="bg1"/>
              </a:solidFill>
              <a:latin typeface="Chaparral Pro" panose="02060503040505020203"/>
              <a:cs typeface="Arial"/>
            </a:endParaRPr>
          </a:p>
        </p:txBody>
      </p:sp>
    </p:spTree>
    <p:extLst>
      <p:ext uri="{BB962C8B-B14F-4D97-AF65-F5344CB8AC3E}">
        <p14:creationId xmlns:p14="http://schemas.microsoft.com/office/powerpoint/2010/main" val="2313977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7C02EB-DC8F-5C94-3ADC-3190F7490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933" cy="6868076"/>
          </a:xfrm>
          <a:prstGeom prst="rect">
            <a:avLst/>
          </a:prstGeom>
        </p:spPr>
      </p:pic>
      <p:sp>
        <p:nvSpPr>
          <p:cNvPr id="11" name="Title 1">
            <a:extLst>
              <a:ext uri="{FF2B5EF4-FFF2-40B4-BE49-F238E27FC236}">
                <a16:creationId xmlns:a16="http://schemas.microsoft.com/office/drawing/2014/main" id="{6B4B1B97-6A9F-4DA7-B0F3-FDCE037A2351}"/>
              </a:ext>
            </a:extLst>
          </p:cNvPr>
          <p:cNvSpPr>
            <a:spLocks noGrp="1"/>
          </p:cNvSpPr>
          <p:nvPr>
            <p:ph type="title"/>
          </p:nvPr>
        </p:nvSpPr>
        <p:spPr>
          <a:xfrm>
            <a:off x="2468017" y="296576"/>
            <a:ext cx="7270898" cy="954628"/>
          </a:xfrm>
          <a:solidFill>
            <a:schemeClr val="bg1"/>
          </a:solidFill>
          <a:ln w="25400">
            <a:noFill/>
          </a:ln>
        </p:spPr>
        <p:txBody>
          <a:bodyPr>
            <a:normAutofit/>
          </a:bodyPr>
          <a:lstStyle/>
          <a:p>
            <a:r>
              <a:rPr lang="en-US" b="1" u="sng">
                <a:solidFill>
                  <a:sysClr val="windowText" lastClr="000000"/>
                </a:solidFill>
                <a:latin typeface="Chaparral Pro" panose="02060503040505020203"/>
              </a:rPr>
              <a:t>Campus Policies/Procedures</a:t>
            </a:r>
          </a:p>
        </p:txBody>
      </p:sp>
      <p:sp>
        <p:nvSpPr>
          <p:cNvPr id="14" name="Content Placeholder 2">
            <a:extLst>
              <a:ext uri="{FF2B5EF4-FFF2-40B4-BE49-F238E27FC236}">
                <a16:creationId xmlns:a16="http://schemas.microsoft.com/office/drawing/2014/main" id="{0C99A49A-CB14-4AD6-8500-78500FC74631}"/>
              </a:ext>
            </a:extLst>
          </p:cNvPr>
          <p:cNvSpPr txBox="1">
            <a:spLocks/>
          </p:cNvSpPr>
          <p:nvPr/>
        </p:nvSpPr>
        <p:spPr>
          <a:xfrm>
            <a:off x="425302" y="1251204"/>
            <a:ext cx="9675082" cy="3094872"/>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600"/>
              </a:spcBef>
            </a:pPr>
            <a:r>
              <a:rPr lang="en-US" sz="2400" b="1">
                <a:solidFill>
                  <a:schemeClr val="bg1"/>
                </a:solidFill>
                <a:latin typeface="Chaparral Pro" panose="02060503040505020203" pitchFamily="18" charset="0"/>
              </a:rPr>
              <a:t>Amplification</a:t>
            </a:r>
          </a:p>
          <a:p>
            <a:pPr marL="0">
              <a:lnSpc>
                <a:spcPct val="100000"/>
              </a:lnSpc>
              <a:spcBef>
                <a:spcPts val="600"/>
              </a:spcBef>
            </a:pPr>
            <a:r>
              <a:rPr lang="en-US" sz="2400" b="1">
                <a:solidFill>
                  <a:schemeClr val="bg1"/>
                </a:solidFill>
                <a:latin typeface="Chaparral Pro" panose="02060503040505020203" pitchFamily="18" charset="0"/>
              </a:rPr>
              <a:t>Contracts</a:t>
            </a:r>
          </a:p>
          <a:p>
            <a:pPr marL="0">
              <a:lnSpc>
                <a:spcPct val="100000"/>
              </a:lnSpc>
              <a:spcBef>
                <a:spcPts val="600"/>
              </a:spcBef>
            </a:pPr>
            <a:r>
              <a:rPr lang="en-US" sz="2400" b="1">
                <a:solidFill>
                  <a:schemeClr val="bg1"/>
                </a:solidFill>
                <a:latin typeface="Chaparral Pro" panose="02060503040505020203" pitchFamily="18" charset="0"/>
              </a:rPr>
              <a:t>Event Insurance</a:t>
            </a:r>
          </a:p>
          <a:p>
            <a:pPr marL="0">
              <a:lnSpc>
                <a:spcPct val="100000"/>
              </a:lnSpc>
              <a:spcBef>
                <a:spcPts val="600"/>
              </a:spcBef>
            </a:pPr>
            <a:r>
              <a:rPr lang="en-US" sz="2400" b="1">
                <a:solidFill>
                  <a:schemeClr val="bg1"/>
                </a:solidFill>
                <a:latin typeface="Chaparral Pro" panose="02060503040505020203" pitchFamily="18" charset="0"/>
              </a:rPr>
              <a:t>Event promotion</a:t>
            </a:r>
          </a:p>
          <a:p>
            <a:pPr marL="0">
              <a:lnSpc>
                <a:spcPct val="100000"/>
              </a:lnSpc>
              <a:spcBef>
                <a:spcPts val="600"/>
              </a:spcBef>
            </a:pPr>
            <a:r>
              <a:rPr lang="en-US" sz="2400" b="1">
                <a:solidFill>
                  <a:schemeClr val="bg1"/>
                </a:solidFill>
                <a:latin typeface="Chaparral Pro" panose="02060503040505020203" pitchFamily="18" charset="0"/>
              </a:rPr>
              <a:t>Events with Alcohol</a:t>
            </a:r>
          </a:p>
          <a:p>
            <a:pPr marL="0">
              <a:lnSpc>
                <a:spcPct val="100000"/>
              </a:lnSpc>
              <a:spcBef>
                <a:spcPts val="600"/>
              </a:spcBef>
            </a:pPr>
            <a:r>
              <a:rPr lang="en-US" sz="2400" b="1">
                <a:solidFill>
                  <a:schemeClr val="bg1"/>
                </a:solidFill>
                <a:latin typeface="Chaparral Pro" panose="02060503040505020203" pitchFamily="18" charset="0"/>
              </a:rPr>
              <a:t>Film copyright/subtitles</a:t>
            </a:r>
          </a:p>
          <a:p>
            <a:pPr marL="0">
              <a:lnSpc>
                <a:spcPct val="100000"/>
              </a:lnSpc>
              <a:spcBef>
                <a:spcPts val="600"/>
              </a:spcBef>
            </a:pPr>
            <a:r>
              <a:rPr lang="en-US" sz="2400" b="1">
                <a:solidFill>
                  <a:schemeClr val="bg1"/>
                </a:solidFill>
                <a:latin typeface="Chaparral Pro" panose="02060503040505020203" pitchFamily="18" charset="0"/>
              </a:rPr>
              <a:t>Fleet</a:t>
            </a:r>
          </a:p>
          <a:p>
            <a:pPr marL="0">
              <a:lnSpc>
                <a:spcPct val="100000"/>
              </a:lnSpc>
              <a:spcBef>
                <a:spcPts val="600"/>
              </a:spcBef>
            </a:pPr>
            <a:r>
              <a:rPr lang="en-US" sz="2400" b="1">
                <a:solidFill>
                  <a:schemeClr val="bg1"/>
                </a:solidFill>
                <a:latin typeface="Chaparral Pro" panose="02060503040505020203" pitchFamily="18" charset="0"/>
              </a:rPr>
              <a:t>Food Permit</a:t>
            </a:r>
          </a:p>
          <a:p>
            <a:pPr marL="0">
              <a:lnSpc>
                <a:spcPct val="100000"/>
              </a:lnSpc>
              <a:spcBef>
                <a:spcPts val="600"/>
              </a:spcBef>
            </a:pPr>
            <a:r>
              <a:rPr lang="en-US" sz="2400" b="1">
                <a:solidFill>
                  <a:schemeClr val="bg1"/>
                </a:solidFill>
                <a:latin typeface="Chaparral Pro" panose="02060503040505020203" pitchFamily="18" charset="0"/>
              </a:rPr>
              <a:t>Funding / Fundraising</a:t>
            </a:r>
          </a:p>
          <a:p>
            <a:pPr marL="0">
              <a:lnSpc>
                <a:spcPct val="100000"/>
              </a:lnSpc>
              <a:spcBef>
                <a:spcPts val="600"/>
              </a:spcBef>
            </a:pPr>
            <a:r>
              <a:rPr lang="en-US" sz="2400" b="1">
                <a:solidFill>
                  <a:schemeClr val="bg1"/>
                </a:solidFill>
                <a:latin typeface="Chaparral Pro" panose="02060503040505020203" pitchFamily="18" charset="0"/>
              </a:rPr>
              <a:t>Open External Bank Account</a:t>
            </a:r>
          </a:p>
          <a:p>
            <a:pPr marL="0">
              <a:lnSpc>
                <a:spcPct val="100000"/>
              </a:lnSpc>
              <a:spcBef>
                <a:spcPts val="600"/>
              </a:spcBef>
            </a:pPr>
            <a:r>
              <a:rPr lang="en-US" sz="2400" b="1">
                <a:solidFill>
                  <a:schemeClr val="bg1"/>
                </a:solidFill>
                <a:latin typeface="Chaparral Pro" panose="02060503040505020203" pitchFamily="18" charset="0"/>
              </a:rPr>
              <a:t>Protection of Minors on Campus</a:t>
            </a:r>
          </a:p>
          <a:p>
            <a:pPr marL="0">
              <a:lnSpc>
                <a:spcPct val="100000"/>
              </a:lnSpc>
              <a:spcBef>
                <a:spcPts val="600"/>
              </a:spcBef>
            </a:pPr>
            <a:r>
              <a:rPr lang="en-US" sz="2400" b="1">
                <a:solidFill>
                  <a:schemeClr val="bg1"/>
                </a:solidFill>
                <a:latin typeface="Chaparral Pro" panose="02060503040505020203" pitchFamily="18" charset="0"/>
              </a:rPr>
              <a:t>Raffles</a:t>
            </a:r>
          </a:p>
          <a:p>
            <a:pPr marL="0">
              <a:lnSpc>
                <a:spcPct val="100000"/>
              </a:lnSpc>
              <a:spcBef>
                <a:spcPts val="600"/>
              </a:spcBef>
            </a:pPr>
            <a:r>
              <a:rPr lang="en-US" sz="2400" b="1">
                <a:solidFill>
                  <a:schemeClr val="bg1"/>
                </a:solidFill>
                <a:latin typeface="Chaparral Pro" panose="02060503040505020203" pitchFamily="18" charset="0"/>
              </a:rPr>
              <a:t>RSO Classification</a:t>
            </a:r>
          </a:p>
          <a:p>
            <a:pPr marL="0">
              <a:lnSpc>
                <a:spcPct val="100000"/>
              </a:lnSpc>
              <a:spcBef>
                <a:spcPts val="600"/>
              </a:spcBef>
            </a:pPr>
            <a:r>
              <a:rPr lang="en-US" sz="2400" b="1">
                <a:solidFill>
                  <a:schemeClr val="bg1"/>
                </a:solidFill>
                <a:latin typeface="Chaparral Pro" panose="02060503040505020203" pitchFamily="18" charset="0"/>
              </a:rPr>
              <a:t>Space reservation</a:t>
            </a:r>
          </a:p>
        </p:txBody>
      </p:sp>
      <p:sp>
        <p:nvSpPr>
          <p:cNvPr id="15" name="Rectangle 14">
            <a:extLst>
              <a:ext uri="{FF2B5EF4-FFF2-40B4-BE49-F238E27FC236}">
                <a16:creationId xmlns:a16="http://schemas.microsoft.com/office/drawing/2014/main" id="{7EA794C4-894E-4AE8-A7D6-997D8044950D}"/>
              </a:ext>
            </a:extLst>
          </p:cNvPr>
          <p:cNvSpPr/>
          <p:nvPr/>
        </p:nvSpPr>
        <p:spPr>
          <a:xfrm>
            <a:off x="30637" y="4846338"/>
            <a:ext cx="11639550" cy="2096600"/>
          </a:xfrm>
          <a:prstGeom prst="rect">
            <a:avLst/>
          </a:prstGeom>
        </p:spPr>
        <p:txBody>
          <a:bodyPr wrap="square">
            <a:spAutoFit/>
          </a:bodyPr>
          <a:lstStyle/>
          <a:p>
            <a:pPr>
              <a:lnSpc>
                <a:spcPct val="120000"/>
              </a:lnSpc>
            </a:pPr>
            <a:r>
              <a:rPr lang="en-US" sz="2200" dirty="0">
                <a:solidFill>
                  <a:sysClr val="windowText" lastClr="000000"/>
                </a:solidFill>
                <a:latin typeface="Chaparral Pro" panose="02060503040505020203" pitchFamily="18" charset="0"/>
              </a:rPr>
              <a:t>For more information, visit our:</a:t>
            </a:r>
          </a:p>
          <a:p>
            <a:pPr>
              <a:lnSpc>
                <a:spcPct val="120000"/>
              </a:lnSpc>
            </a:pPr>
            <a:r>
              <a:rPr lang="en-US" sz="2200" dirty="0">
                <a:solidFill>
                  <a:schemeClr val="bg1"/>
                </a:solidFill>
                <a:latin typeface="Chaparral Pro" panose="02060503040505020203" pitchFamily="18" charset="0"/>
                <a:hlinkClick r:id="rId4">
                  <a:extLst>
                    <a:ext uri="{A12FA001-AC4F-418D-AE19-62706E023703}">
                      <ahyp:hlinkClr xmlns:ahyp="http://schemas.microsoft.com/office/drawing/2018/hyperlinkcolor" val="tx"/>
                    </a:ext>
                  </a:extLst>
                </a:hlinkClick>
              </a:rPr>
              <a:t>Policies and Procedures webpage</a:t>
            </a:r>
            <a:r>
              <a:rPr lang="en-US" sz="2200" dirty="0">
                <a:solidFill>
                  <a:schemeClr val="bg1"/>
                </a:solidFill>
                <a:latin typeface="Chaparral Pro" panose="02060503040505020203" pitchFamily="18" charset="0"/>
              </a:rPr>
              <a:t> - </a:t>
            </a:r>
          </a:p>
          <a:p>
            <a:pPr>
              <a:lnSpc>
                <a:spcPct val="120000"/>
              </a:lnSpc>
            </a:pPr>
            <a:r>
              <a:rPr lang="en-US" sz="2200" dirty="0">
                <a:solidFill>
                  <a:sysClr val="windowText" lastClr="000000"/>
                </a:solidFill>
                <a:latin typeface="Chaparral Pro" panose="02060503040505020203" pitchFamily="18" charset="0"/>
              </a:rPr>
              <a:t>https://deanofstudents.illinoisstate.edu/involvement/organizations/policies/</a:t>
            </a:r>
          </a:p>
          <a:p>
            <a:pPr>
              <a:lnSpc>
                <a:spcPct val="120000"/>
              </a:lnSpc>
            </a:pPr>
            <a:r>
              <a:rPr lang="en-US" sz="2200" dirty="0">
                <a:solidFill>
                  <a:schemeClr val="bg1"/>
                </a:solidFill>
                <a:latin typeface="Chaparral Pro" panose="02060503040505020203" pitchFamily="18" charset="0"/>
                <a:hlinkClick r:id="rId5">
                  <a:extLst>
                    <a:ext uri="{A12FA001-AC4F-418D-AE19-62706E023703}">
                      <ahyp:hlinkClr xmlns:ahyp="http://schemas.microsoft.com/office/drawing/2018/hyperlinkcolor" val="tx"/>
                    </a:ext>
                  </a:extLst>
                </a:hlinkClick>
              </a:rPr>
              <a:t>Event Planning webpage</a:t>
            </a:r>
            <a:r>
              <a:rPr lang="en-US" sz="2200" dirty="0">
                <a:solidFill>
                  <a:schemeClr val="bg1"/>
                </a:solidFill>
                <a:latin typeface="Chaparral Pro" panose="02060503040505020203" pitchFamily="18" charset="0"/>
              </a:rPr>
              <a:t>– </a:t>
            </a:r>
          </a:p>
          <a:p>
            <a:pPr>
              <a:lnSpc>
                <a:spcPct val="120000"/>
              </a:lnSpc>
            </a:pPr>
            <a:r>
              <a:rPr lang="en-US" sz="2200" dirty="0">
                <a:solidFill>
                  <a:sysClr val="windowText" lastClr="000000"/>
                </a:solidFill>
                <a:latin typeface="Chaparral Pro" panose="02060503040505020203" pitchFamily="18" charset="0"/>
              </a:rPr>
              <a:t>https://deanofstudents.illinoisstate.edu/involvement/organizations/event-planning/</a:t>
            </a:r>
          </a:p>
        </p:txBody>
      </p:sp>
      <p:cxnSp>
        <p:nvCxnSpPr>
          <p:cNvPr id="16" name="Straight Connector 15">
            <a:extLst>
              <a:ext uri="{FF2B5EF4-FFF2-40B4-BE49-F238E27FC236}">
                <a16:creationId xmlns:a16="http://schemas.microsoft.com/office/drawing/2014/main" id="{07FF96F9-7B2D-4157-A987-D2056566C793}"/>
              </a:ext>
            </a:extLst>
          </p:cNvPr>
          <p:cNvCxnSpPr>
            <a:cxnSpLocks/>
          </p:cNvCxnSpPr>
          <p:nvPr/>
        </p:nvCxnSpPr>
        <p:spPr>
          <a:xfrm>
            <a:off x="533400" y="4495800"/>
            <a:ext cx="6969984"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114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9A1A4-6400-1756-CBA0-0410610E6959}"/>
              </a:ext>
            </a:extLst>
          </p:cNvPr>
          <p:cNvSpPr>
            <a:spLocks noGrp="1"/>
          </p:cNvSpPr>
          <p:nvPr>
            <p:ph type="title"/>
          </p:nvPr>
        </p:nvSpPr>
        <p:spPr/>
        <p:txBody>
          <a:bodyPr/>
          <a:lstStyle/>
          <a:p>
            <a:r>
              <a:rPr lang="en-US" b="1" u="sng">
                <a:solidFill>
                  <a:sysClr val="windowText" lastClr="000000"/>
                </a:solidFill>
                <a:latin typeface="Chaparral Pro" panose="02060503040505020203" pitchFamily="18" charset="0"/>
              </a:rPr>
              <a:t>FREE RSO RESOURCES</a:t>
            </a:r>
            <a:endParaRPr lang="en-US"/>
          </a:p>
        </p:txBody>
      </p:sp>
      <p:sp>
        <p:nvSpPr>
          <p:cNvPr id="3" name="Content Placeholder 2">
            <a:extLst>
              <a:ext uri="{FF2B5EF4-FFF2-40B4-BE49-F238E27FC236}">
                <a16:creationId xmlns:a16="http://schemas.microsoft.com/office/drawing/2014/main" id="{3895E636-26A6-0AFF-BA85-63E6E80824D4}"/>
              </a:ext>
            </a:extLst>
          </p:cNvPr>
          <p:cNvSpPr>
            <a:spLocks noGrp="1"/>
          </p:cNvSpPr>
          <p:nvPr>
            <p:ph idx="1"/>
          </p:nvPr>
        </p:nvSpPr>
        <p:spPr>
          <a:xfrm>
            <a:off x="685800" y="2057401"/>
            <a:ext cx="3581400" cy="1996440"/>
          </a:xfrm>
          <a:ln>
            <a:solidFill>
              <a:schemeClr val="tx1"/>
            </a:solidFill>
          </a:ln>
        </p:spPr>
        <p:txBody>
          <a:bodyPr>
            <a:normAutofit fontScale="85000" lnSpcReduction="20000"/>
          </a:bodyPr>
          <a:lstStyle/>
          <a:p>
            <a:r>
              <a:rPr lang="en-US"/>
              <a:t>Trifold – 1 per RSO/year</a:t>
            </a:r>
          </a:p>
          <a:p>
            <a:r>
              <a:rPr lang="en-US"/>
              <a:t>Pens</a:t>
            </a:r>
          </a:p>
          <a:p>
            <a:r>
              <a:rPr lang="en-US"/>
              <a:t>Mini Pads of Paper</a:t>
            </a:r>
          </a:p>
          <a:p>
            <a:r>
              <a:rPr lang="en-US"/>
              <a:t>Art Supply Kits</a:t>
            </a:r>
          </a:p>
          <a:p>
            <a:r>
              <a:rPr lang="en-US"/>
              <a:t>Chalk the Quad Kits</a:t>
            </a:r>
          </a:p>
          <a:p>
            <a:r>
              <a:rPr lang="en-US"/>
              <a:t>Board Games</a:t>
            </a:r>
          </a:p>
        </p:txBody>
      </p:sp>
      <p:pic>
        <p:nvPicPr>
          <p:cNvPr id="4" name="Picture 3" descr="Graphical user interface, application&#10;&#10;Description automatically generated">
            <a:extLst>
              <a:ext uri="{FF2B5EF4-FFF2-40B4-BE49-F238E27FC236}">
                <a16:creationId xmlns:a16="http://schemas.microsoft.com/office/drawing/2014/main" id="{7A8A3B7A-ABA0-E499-3BB6-73B51B846098}"/>
              </a:ext>
            </a:extLst>
          </p:cNvPr>
          <p:cNvPicPr>
            <a:picLocks noChangeAspect="1"/>
          </p:cNvPicPr>
          <p:nvPr/>
        </p:nvPicPr>
        <p:blipFill rotWithShape="1">
          <a:blip r:embed="rId3">
            <a:extLst>
              <a:ext uri="{28A0092B-C50C-407E-A947-70E740481C1C}">
                <a14:useLocalDpi xmlns:a14="http://schemas.microsoft.com/office/drawing/2010/main" val="0"/>
              </a:ext>
            </a:extLst>
          </a:blip>
          <a:srcRect l="7278" t="18427" r="8318" b="79418"/>
          <a:stretch/>
        </p:blipFill>
        <p:spPr>
          <a:xfrm>
            <a:off x="6248400" y="1772429"/>
            <a:ext cx="5791200" cy="284972"/>
          </a:xfrm>
          <a:prstGeom prst="rect">
            <a:avLst/>
          </a:prstGeom>
          <a:noFill/>
        </p:spPr>
      </p:pic>
      <p:sp>
        <p:nvSpPr>
          <p:cNvPr id="7" name="TextBox 6">
            <a:extLst>
              <a:ext uri="{FF2B5EF4-FFF2-40B4-BE49-F238E27FC236}">
                <a16:creationId xmlns:a16="http://schemas.microsoft.com/office/drawing/2014/main" id="{502D6453-C260-C809-8DE9-58F6CA383972}"/>
              </a:ext>
            </a:extLst>
          </p:cNvPr>
          <p:cNvSpPr txBox="1"/>
          <p:nvPr/>
        </p:nvSpPr>
        <p:spPr>
          <a:xfrm>
            <a:off x="685800" y="1676400"/>
            <a:ext cx="3581400" cy="381001"/>
          </a:xfrm>
          <a:prstGeom prst="rect">
            <a:avLst/>
          </a:prstGeom>
          <a:solidFill>
            <a:srgbClr val="FF0000"/>
          </a:solidFill>
        </p:spPr>
        <p:txBody>
          <a:bodyPr wrap="square" rtlCol="0">
            <a:spAutoFit/>
          </a:bodyPr>
          <a:lstStyle/>
          <a:p>
            <a:pPr algn="ctr"/>
            <a:r>
              <a:rPr lang="en-US" b="1"/>
              <a:t>Supplies</a:t>
            </a:r>
          </a:p>
        </p:txBody>
      </p:sp>
      <p:sp>
        <p:nvSpPr>
          <p:cNvPr id="8" name="Content Placeholder 2">
            <a:extLst>
              <a:ext uri="{FF2B5EF4-FFF2-40B4-BE49-F238E27FC236}">
                <a16:creationId xmlns:a16="http://schemas.microsoft.com/office/drawing/2014/main" id="{F77BAE2B-8749-023C-E281-388920AE8E33}"/>
              </a:ext>
            </a:extLst>
          </p:cNvPr>
          <p:cNvSpPr txBox="1">
            <a:spLocks/>
          </p:cNvSpPr>
          <p:nvPr/>
        </p:nvSpPr>
        <p:spPr>
          <a:xfrm>
            <a:off x="685800" y="4625342"/>
            <a:ext cx="3581400" cy="199644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a:t>Digital Display Screens</a:t>
            </a:r>
          </a:p>
          <a:p>
            <a:pPr lvl="1"/>
            <a:r>
              <a:rPr lang="en-US"/>
              <a:t>Outside Student Involvement Center</a:t>
            </a:r>
          </a:p>
          <a:p>
            <a:r>
              <a:rPr lang="en-US"/>
              <a:t>RSO Newsletter </a:t>
            </a:r>
          </a:p>
          <a:p>
            <a:r>
              <a:rPr lang="en-US"/>
              <a:t>Redbird Life Portal</a:t>
            </a:r>
          </a:p>
          <a:p>
            <a:endParaRPr lang="en-US"/>
          </a:p>
        </p:txBody>
      </p:sp>
      <p:sp>
        <p:nvSpPr>
          <p:cNvPr id="9" name="TextBox 8">
            <a:extLst>
              <a:ext uri="{FF2B5EF4-FFF2-40B4-BE49-F238E27FC236}">
                <a16:creationId xmlns:a16="http://schemas.microsoft.com/office/drawing/2014/main" id="{B1E030B1-B740-2809-6A9D-0E289816379F}"/>
              </a:ext>
            </a:extLst>
          </p:cNvPr>
          <p:cNvSpPr txBox="1"/>
          <p:nvPr/>
        </p:nvSpPr>
        <p:spPr>
          <a:xfrm>
            <a:off x="685800" y="4244341"/>
            <a:ext cx="3581400" cy="381001"/>
          </a:xfrm>
          <a:prstGeom prst="rect">
            <a:avLst/>
          </a:prstGeom>
          <a:solidFill>
            <a:srgbClr val="FF0000"/>
          </a:solidFill>
        </p:spPr>
        <p:txBody>
          <a:bodyPr wrap="square" rtlCol="0">
            <a:spAutoFit/>
          </a:bodyPr>
          <a:lstStyle/>
          <a:p>
            <a:pPr algn="ctr"/>
            <a:r>
              <a:rPr lang="en-US" b="1"/>
              <a:t>Digital Marketing</a:t>
            </a:r>
          </a:p>
        </p:txBody>
      </p:sp>
      <p:sp>
        <p:nvSpPr>
          <p:cNvPr id="10" name="Content Placeholder 2">
            <a:extLst>
              <a:ext uri="{FF2B5EF4-FFF2-40B4-BE49-F238E27FC236}">
                <a16:creationId xmlns:a16="http://schemas.microsoft.com/office/drawing/2014/main" id="{F87B2BFA-A53D-B407-3CCE-96AE4D4F5D22}"/>
              </a:ext>
            </a:extLst>
          </p:cNvPr>
          <p:cNvSpPr txBox="1">
            <a:spLocks/>
          </p:cNvSpPr>
          <p:nvPr/>
        </p:nvSpPr>
        <p:spPr>
          <a:xfrm>
            <a:off x="4876800" y="2740571"/>
            <a:ext cx="6705600" cy="3297244"/>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a:t>Fall &amp; Spring: M – F 8 am to 6 pm</a:t>
            </a:r>
          </a:p>
          <a:p>
            <a:pPr marL="0" indent="0">
              <a:buNone/>
            </a:pPr>
            <a:r>
              <a:rPr lang="en-US"/>
              <a:t>Summer: M – F 8 am to 4:30 pm</a:t>
            </a:r>
          </a:p>
          <a:p>
            <a:pPr lvl="1"/>
            <a:r>
              <a:rPr lang="en-US"/>
              <a:t>Computers with Adobe Creative Suite</a:t>
            </a:r>
          </a:p>
          <a:p>
            <a:pPr lvl="1"/>
            <a:r>
              <a:rPr lang="en-US"/>
              <a:t>Conference Table Space with a Large Screen</a:t>
            </a:r>
          </a:p>
          <a:p>
            <a:pPr lvl="1"/>
            <a:r>
              <a:rPr lang="en-US"/>
              <a:t>15 Copies per RSO/Day</a:t>
            </a:r>
          </a:p>
          <a:p>
            <a:pPr lvl="1"/>
            <a:r>
              <a:rPr lang="en-US"/>
              <a:t>24 Customized Buttons per RSO/semester</a:t>
            </a:r>
          </a:p>
          <a:p>
            <a:pPr lvl="1"/>
            <a:r>
              <a:rPr lang="en-US"/>
              <a:t>RSO Mail Pick-up (held for 30 days)</a:t>
            </a:r>
          </a:p>
          <a:p>
            <a:pPr lvl="1"/>
            <a:r>
              <a:rPr lang="en-US"/>
              <a:t>Bulk Paper Cutter</a:t>
            </a:r>
          </a:p>
          <a:p>
            <a:pPr lvl="1"/>
            <a:r>
              <a:rPr lang="en-US"/>
              <a:t>General Table Seating </a:t>
            </a:r>
          </a:p>
        </p:txBody>
      </p:sp>
      <p:sp>
        <p:nvSpPr>
          <p:cNvPr id="11" name="TextBox 10">
            <a:extLst>
              <a:ext uri="{FF2B5EF4-FFF2-40B4-BE49-F238E27FC236}">
                <a16:creationId xmlns:a16="http://schemas.microsoft.com/office/drawing/2014/main" id="{86B20E22-6AB8-D8CC-2815-62697CD8975A}"/>
              </a:ext>
            </a:extLst>
          </p:cNvPr>
          <p:cNvSpPr txBox="1"/>
          <p:nvPr/>
        </p:nvSpPr>
        <p:spPr>
          <a:xfrm>
            <a:off x="4876800" y="2359571"/>
            <a:ext cx="6705600" cy="381001"/>
          </a:xfrm>
          <a:prstGeom prst="rect">
            <a:avLst/>
          </a:prstGeom>
          <a:solidFill>
            <a:srgbClr val="FF0000"/>
          </a:solidFill>
        </p:spPr>
        <p:txBody>
          <a:bodyPr wrap="square" rtlCol="0">
            <a:spAutoFit/>
          </a:bodyPr>
          <a:lstStyle/>
          <a:p>
            <a:pPr algn="ctr"/>
            <a:r>
              <a:rPr lang="en-US" b="1"/>
              <a:t>Student Involvement Center</a:t>
            </a:r>
          </a:p>
        </p:txBody>
      </p:sp>
    </p:spTree>
    <p:extLst>
      <p:ext uri="{BB962C8B-B14F-4D97-AF65-F5344CB8AC3E}">
        <p14:creationId xmlns:p14="http://schemas.microsoft.com/office/powerpoint/2010/main" val="3491460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933" cy="6868076"/>
          </a:xfrm>
          <a:prstGeom prst="rect">
            <a:avLst/>
          </a:prstGeom>
        </p:spPr>
      </p:pic>
      <p:sp>
        <p:nvSpPr>
          <p:cNvPr id="4" name="Content Placeholder 3"/>
          <p:cNvSpPr>
            <a:spLocks noGrp="1"/>
          </p:cNvSpPr>
          <p:nvPr>
            <p:ph idx="1"/>
          </p:nvPr>
        </p:nvSpPr>
        <p:spPr>
          <a:xfrm>
            <a:off x="116656" y="201186"/>
            <a:ext cx="4462105" cy="2680191"/>
          </a:xfrm>
        </p:spPr>
        <p:txBody>
          <a:bodyPr>
            <a:normAutofit/>
          </a:bodyPr>
          <a:lstStyle/>
          <a:p>
            <a:pPr marL="0" indent="0" algn="ctr">
              <a:buNone/>
            </a:pPr>
            <a:r>
              <a:rPr lang="en-US" sz="5400" b="1" u="sng">
                <a:solidFill>
                  <a:schemeClr val="bg1"/>
                </a:solidFill>
                <a:latin typeface="Rockwell" panose="02060603020205020403" pitchFamily="18" charset="0"/>
              </a:rPr>
              <a:t>Redbird Life</a:t>
            </a:r>
          </a:p>
          <a:p>
            <a:pPr marL="0" indent="0">
              <a:buNone/>
            </a:pPr>
            <a:endParaRPr lang="en-US" sz="1800" b="1">
              <a:solidFill>
                <a:schemeClr val="bg1"/>
              </a:solidFill>
              <a:latin typeface="Rockwell" panose="02060603020205020403" pitchFamily="18" charset="0"/>
            </a:endParaRPr>
          </a:p>
        </p:txBody>
      </p:sp>
      <p:pic>
        <p:nvPicPr>
          <p:cNvPr id="8" name="Picture 7">
            <a:extLst>
              <a:ext uri="{FF2B5EF4-FFF2-40B4-BE49-F238E27FC236}">
                <a16:creationId xmlns:a16="http://schemas.microsoft.com/office/drawing/2014/main" id="{E5EFA7A7-8F68-4D03-8C2B-F4D16602D49D}"/>
              </a:ext>
            </a:extLst>
          </p:cNvPr>
          <p:cNvPicPr>
            <a:picLocks noChangeAspect="1"/>
          </p:cNvPicPr>
          <p:nvPr/>
        </p:nvPicPr>
        <p:blipFill>
          <a:blip r:embed="rId4"/>
          <a:stretch>
            <a:fillRect/>
          </a:stretch>
        </p:blipFill>
        <p:spPr>
          <a:xfrm>
            <a:off x="4620659" y="1168278"/>
            <a:ext cx="7712735" cy="5689722"/>
          </a:xfrm>
          <a:prstGeom prst="rect">
            <a:avLst/>
          </a:prstGeom>
        </p:spPr>
      </p:pic>
      <p:pic>
        <p:nvPicPr>
          <p:cNvPr id="3" name="Picture 2" descr="Qr code&#10;&#10;Description automatically generated">
            <a:extLst>
              <a:ext uri="{FF2B5EF4-FFF2-40B4-BE49-F238E27FC236}">
                <a16:creationId xmlns:a16="http://schemas.microsoft.com/office/drawing/2014/main" id="{0A4BA496-9630-4BAF-A944-5E0596EE86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1394" y="2013817"/>
            <a:ext cx="2365544" cy="2365544"/>
          </a:xfrm>
          <a:prstGeom prst="rect">
            <a:avLst/>
          </a:prstGeom>
        </p:spPr>
      </p:pic>
      <p:sp>
        <p:nvSpPr>
          <p:cNvPr id="7" name="TextBox 6">
            <a:extLst>
              <a:ext uri="{FF2B5EF4-FFF2-40B4-BE49-F238E27FC236}">
                <a16:creationId xmlns:a16="http://schemas.microsoft.com/office/drawing/2014/main" id="{DE0038EF-D2E1-426D-8F43-28E95AD77236}"/>
              </a:ext>
            </a:extLst>
          </p:cNvPr>
          <p:cNvSpPr txBox="1"/>
          <p:nvPr/>
        </p:nvSpPr>
        <p:spPr>
          <a:xfrm>
            <a:off x="1295400" y="4379361"/>
            <a:ext cx="1562864" cy="369332"/>
          </a:xfrm>
          <a:prstGeom prst="rect">
            <a:avLst/>
          </a:prstGeom>
          <a:noFill/>
        </p:spPr>
        <p:txBody>
          <a:bodyPr wrap="none" rtlCol="0">
            <a:spAutoFit/>
          </a:bodyPr>
          <a:lstStyle/>
          <a:p>
            <a:r>
              <a:rPr lang="en-US" b="1">
                <a:solidFill>
                  <a:schemeClr val="bg1"/>
                </a:solidFill>
              </a:rPr>
              <a:t>Scan to Access</a:t>
            </a:r>
          </a:p>
        </p:txBody>
      </p:sp>
      <p:sp>
        <p:nvSpPr>
          <p:cNvPr id="6" name="TextBox 5">
            <a:extLst>
              <a:ext uri="{FF2B5EF4-FFF2-40B4-BE49-F238E27FC236}">
                <a16:creationId xmlns:a16="http://schemas.microsoft.com/office/drawing/2014/main" id="{A7D79F11-A22F-7636-F06B-720BD04D8BA3}"/>
              </a:ext>
            </a:extLst>
          </p:cNvPr>
          <p:cNvSpPr txBox="1"/>
          <p:nvPr/>
        </p:nvSpPr>
        <p:spPr>
          <a:xfrm>
            <a:off x="3082636" y="3195843"/>
            <a:ext cx="6165272" cy="369332"/>
          </a:xfrm>
          <a:prstGeom prst="rect">
            <a:avLst/>
          </a:prstGeom>
          <a:noFill/>
        </p:spPr>
        <p:txBody>
          <a:bodyPr wrap="square">
            <a:spAutoFit/>
          </a:bodyPr>
          <a:lstStyle/>
          <a:p>
            <a:r>
              <a:rPr lang="en-US"/>
              <a:t> </a:t>
            </a:r>
          </a:p>
        </p:txBody>
      </p:sp>
    </p:spTree>
    <p:extLst>
      <p:ext uri="{BB962C8B-B14F-4D97-AF65-F5344CB8AC3E}">
        <p14:creationId xmlns:p14="http://schemas.microsoft.com/office/powerpoint/2010/main" val="3603749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933" cy="6868076"/>
          </a:xfrm>
          <a:prstGeom prst="rect">
            <a:avLst/>
          </a:prstGeom>
        </p:spPr>
      </p:pic>
      <p:sp>
        <p:nvSpPr>
          <p:cNvPr id="4" name="Content Placeholder 3"/>
          <p:cNvSpPr>
            <a:spLocks noGrp="1"/>
          </p:cNvSpPr>
          <p:nvPr>
            <p:ph idx="1"/>
          </p:nvPr>
        </p:nvSpPr>
        <p:spPr>
          <a:xfrm>
            <a:off x="116656" y="201186"/>
            <a:ext cx="4462105" cy="2680191"/>
          </a:xfrm>
        </p:spPr>
        <p:txBody>
          <a:bodyPr>
            <a:normAutofit/>
          </a:bodyPr>
          <a:lstStyle/>
          <a:p>
            <a:pPr marL="0" indent="0" algn="ctr">
              <a:buNone/>
            </a:pPr>
            <a:r>
              <a:rPr lang="en-US" sz="5400" b="1" u="sng">
                <a:solidFill>
                  <a:schemeClr val="bg1"/>
                </a:solidFill>
                <a:latin typeface="Rockwell" panose="02060603020205020403" pitchFamily="18" charset="0"/>
              </a:rPr>
              <a:t>Redbird Life</a:t>
            </a:r>
          </a:p>
          <a:p>
            <a:pPr marL="0" indent="0">
              <a:buNone/>
            </a:pPr>
            <a:endParaRPr lang="en-US" sz="1800" b="1">
              <a:solidFill>
                <a:schemeClr val="bg1"/>
              </a:solidFill>
              <a:latin typeface="Rockwell" panose="02060603020205020403" pitchFamily="18" charset="0"/>
            </a:endParaRPr>
          </a:p>
        </p:txBody>
      </p:sp>
      <p:pic>
        <p:nvPicPr>
          <p:cNvPr id="8" name="Picture 7">
            <a:extLst>
              <a:ext uri="{FF2B5EF4-FFF2-40B4-BE49-F238E27FC236}">
                <a16:creationId xmlns:a16="http://schemas.microsoft.com/office/drawing/2014/main" id="{E5EFA7A7-8F68-4D03-8C2B-F4D16602D4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01151" y="857425"/>
            <a:ext cx="4628371" cy="4676836"/>
          </a:xfrm>
          <a:prstGeom prst="rect">
            <a:avLst/>
          </a:prstGeom>
        </p:spPr>
      </p:pic>
      <p:sp>
        <p:nvSpPr>
          <p:cNvPr id="7" name="TextBox 6">
            <a:extLst>
              <a:ext uri="{FF2B5EF4-FFF2-40B4-BE49-F238E27FC236}">
                <a16:creationId xmlns:a16="http://schemas.microsoft.com/office/drawing/2014/main" id="{DE0038EF-D2E1-426D-8F43-28E95AD77236}"/>
              </a:ext>
            </a:extLst>
          </p:cNvPr>
          <p:cNvSpPr txBox="1"/>
          <p:nvPr/>
        </p:nvSpPr>
        <p:spPr>
          <a:xfrm>
            <a:off x="433392" y="1130646"/>
            <a:ext cx="3873193" cy="954107"/>
          </a:xfrm>
          <a:prstGeom prst="rect">
            <a:avLst/>
          </a:prstGeom>
          <a:noFill/>
        </p:spPr>
        <p:txBody>
          <a:bodyPr wrap="square" rtlCol="0">
            <a:spAutoFit/>
          </a:bodyPr>
          <a:lstStyle/>
          <a:p>
            <a:r>
              <a:rPr lang="en-US" sz="2800" b="1">
                <a:solidFill>
                  <a:schemeClr val="bg1"/>
                </a:solidFill>
              </a:rPr>
              <a:t>What can I do on Redbird Life?</a:t>
            </a:r>
          </a:p>
        </p:txBody>
      </p:sp>
      <p:sp>
        <p:nvSpPr>
          <p:cNvPr id="6" name="TextBox 5">
            <a:extLst>
              <a:ext uri="{FF2B5EF4-FFF2-40B4-BE49-F238E27FC236}">
                <a16:creationId xmlns:a16="http://schemas.microsoft.com/office/drawing/2014/main" id="{A7D79F11-A22F-7636-F06B-720BD04D8BA3}"/>
              </a:ext>
            </a:extLst>
          </p:cNvPr>
          <p:cNvSpPr txBox="1"/>
          <p:nvPr/>
        </p:nvSpPr>
        <p:spPr>
          <a:xfrm>
            <a:off x="3082636" y="3195843"/>
            <a:ext cx="6165272" cy="369332"/>
          </a:xfrm>
          <a:prstGeom prst="rect">
            <a:avLst/>
          </a:prstGeom>
          <a:noFill/>
        </p:spPr>
        <p:txBody>
          <a:bodyPr wrap="square">
            <a:spAutoFit/>
          </a:bodyPr>
          <a:lstStyle/>
          <a:p>
            <a:r>
              <a:rPr lang="en-US"/>
              <a:t> </a:t>
            </a:r>
          </a:p>
        </p:txBody>
      </p:sp>
      <p:sp>
        <p:nvSpPr>
          <p:cNvPr id="2" name="Content Placeholder 2">
            <a:extLst>
              <a:ext uri="{FF2B5EF4-FFF2-40B4-BE49-F238E27FC236}">
                <a16:creationId xmlns:a16="http://schemas.microsoft.com/office/drawing/2014/main" id="{201F217C-94A5-F0BB-4195-92DDB01F1625}"/>
              </a:ext>
            </a:extLst>
          </p:cNvPr>
          <p:cNvSpPr txBox="1">
            <a:spLocks/>
          </p:cNvSpPr>
          <p:nvPr/>
        </p:nvSpPr>
        <p:spPr>
          <a:xfrm>
            <a:off x="411111" y="2621482"/>
            <a:ext cx="3581400" cy="278871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a:solidFill>
                  <a:schemeClr val="bg1"/>
                </a:solidFill>
              </a:rPr>
              <a:t>Roster Management </a:t>
            </a:r>
          </a:p>
          <a:p>
            <a:r>
              <a:rPr lang="en-US">
                <a:solidFill>
                  <a:schemeClr val="bg1"/>
                </a:solidFill>
              </a:rPr>
              <a:t>Event Creation </a:t>
            </a:r>
          </a:p>
          <a:p>
            <a:r>
              <a:rPr lang="en-US">
                <a:solidFill>
                  <a:schemeClr val="bg1"/>
                </a:solidFill>
              </a:rPr>
              <a:t>Attendance tracking</a:t>
            </a:r>
          </a:p>
          <a:p>
            <a:r>
              <a:rPr lang="en-US">
                <a:solidFill>
                  <a:schemeClr val="bg1"/>
                </a:solidFill>
              </a:rPr>
              <a:t>Forms/Signups </a:t>
            </a:r>
          </a:p>
          <a:p>
            <a:r>
              <a:rPr lang="en-US">
                <a:solidFill>
                  <a:schemeClr val="bg1"/>
                </a:solidFill>
              </a:rPr>
              <a:t>News Articles </a:t>
            </a:r>
          </a:p>
          <a:p>
            <a:r>
              <a:rPr lang="en-US">
                <a:solidFill>
                  <a:schemeClr val="bg1"/>
                </a:solidFill>
              </a:rPr>
              <a:t>AND MORE!</a:t>
            </a:r>
          </a:p>
          <a:p>
            <a:endParaRPr lang="en-US"/>
          </a:p>
        </p:txBody>
      </p:sp>
      <p:sp>
        <p:nvSpPr>
          <p:cNvPr id="9" name="TextBox 8">
            <a:extLst>
              <a:ext uri="{FF2B5EF4-FFF2-40B4-BE49-F238E27FC236}">
                <a16:creationId xmlns:a16="http://schemas.microsoft.com/office/drawing/2014/main" id="{6A497C2A-DD42-B892-5128-71C3E2662C5B}"/>
              </a:ext>
            </a:extLst>
          </p:cNvPr>
          <p:cNvSpPr txBox="1"/>
          <p:nvPr/>
        </p:nvSpPr>
        <p:spPr>
          <a:xfrm>
            <a:off x="411111" y="2240481"/>
            <a:ext cx="3581400" cy="381001"/>
          </a:xfrm>
          <a:prstGeom prst="rect">
            <a:avLst/>
          </a:prstGeom>
          <a:solidFill>
            <a:schemeClr val="tx1"/>
          </a:solidFill>
        </p:spPr>
        <p:txBody>
          <a:bodyPr wrap="square" rtlCol="0">
            <a:spAutoFit/>
          </a:bodyPr>
          <a:lstStyle/>
          <a:p>
            <a:pPr algn="ctr"/>
            <a:r>
              <a:rPr lang="en-US" b="1">
                <a:solidFill>
                  <a:schemeClr val="bg1"/>
                </a:solidFill>
              </a:rPr>
              <a:t>Features</a:t>
            </a:r>
          </a:p>
        </p:txBody>
      </p:sp>
      <p:sp>
        <p:nvSpPr>
          <p:cNvPr id="10" name="TextBox 9">
            <a:extLst>
              <a:ext uri="{FF2B5EF4-FFF2-40B4-BE49-F238E27FC236}">
                <a16:creationId xmlns:a16="http://schemas.microsoft.com/office/drawing/2014/main" id="{00960EB4-BD3E-9F41-5EB1-4BB0B554FD48}"/>
              </a:ext>
            </a:extLst>
          </p:cNvPr>
          <p:cNvSpPr txBox="1"/>
          <p:nvPr/>
        </p:nvSpPr>
        <p:spPr>
          <a:xfrm>
            <a:off x="6899348" y="5677409"/>
            <a:ext cx="3231975" cy="646331"/>
          </a:xfrm>
          <a:prstGeom prst="rect">
            <a:avLst/>
          </a:prstGeom>
          <a:noFill/>
        </p:spPr>
        <p:txBody>
          <a:bodyPr wrap="none" rtlCol="0">
            <a:spAutoFit/>
          </a:bodyPr>
          <a:lstStyle/>
          <a:p>
            <a:pPr algn="ctr"/>
            <a:r>
              <a:rPr lang="en-US" b="1">
                <a:solidFill>
                  <a:schemeClr val="bg1"/>
                </a:solidFill>
              </a:rPr>
              <a:t>Scan to Access</a:t>
            </a:r>
          </a:p>
          <a:p>
            <a:pPr algn="ctr"/>
            <a:r>
              <a:rPr lang="en-US" b="1">
                <a:solidFill>
                  <a:schemeClr val="bg1"/>
                </a:solidFill>
              </a:rPr>
              <a:t>Redbird Life How-To Guides</a:t>
            </a:r>
          </a:p>
        </p:txBody>
      </p:sp>
    </p:spTree>
    <p:extLst>
      <p:ext uri="{BB962C8B-B14F-4D97-AF65-F5344CB8AC3E}">
        <p14:creationId xmlns:p14="http://schemas.microsoft.com/office/powerpoint/2010/main" val="1092522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BF6CA4-A2D7-4969-7D6E-BFF827496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933" cy="6868076"/>
          </a:xfrm>
          <a:prstGeom prst="rect">
            <a:avLst/>
          </a:prstGeom>
        </p:spPr>
      </p:pic>
      <p:sp>
        <p:nvSpPr>
          <p:cNvPr id="2" name="Title 1">
            <a:extLst>
              <a:ext uri="{FF2B5EF4-FFF2-40B4-BE49-F238E27FC236}">
                <a16:creationId xmlns:a16="http://schemas.microsoft.com/office/drawing/2014/main" id="{2743DE22-49D2-6CD6-8DA1-1CD8766800D0}"/>
              </a:ext>
            </a:extLst>
          </p:cNvPr>
          <p:cNvSpPr>
            <a:spLocks noGrp="1"/>
          </p:cNvSpPr>
          <p:nvPr>
            <p:ph type="title"/>
          </p:nvPr>
        </p:nvSpPr>
        <p:spPr>
          <a:xfrm>
            <a:off x="2827809" y="-2931"/>
            <a:ext cx="8610600" cy="1293028"/>
          </a:xfrm>
        </p:spPr>
        <p:txBody>
          <a:bodyPr/>
          <a:lstStyle/>
          <a:p>
            <a:r>
              <a:rPr lang="en-US" b="1" u="sng">
                <a:solidFill>
                  <a:sysClr val="windowText" lastClr="000000"/>
                </a:solidFill>
                <a:latin typeface="Chaparral Pro" panose="02060503040505020203" pitchFamily="18" charset="0"/>
              </a:rPr>
              <a:t>Redbird Life Home Page</a:t>
            </a:r>
          </a:p>
        </p:txBody>
      </p:sp>
      <p:pic>
        <p:nvPicPr>
          <p:cNvPr id="5" name="Content Placeholder 4">
            <a:extLst>
              <a:ext uri="{FF2B5EF4-FFF2-40B4-BE49-F238E27FC236}">
                <a16:creationId xmlns:a16="http://schemas.microsoft.com/office/drawing/2014/main" id="{EE50F59F-8AE8-1D94-9976-FD70BB4B00BB}"/>
              </a:ext>
            </a:extLst>
          </p:cNvPr>
          <p:cNvPicPr>
            <a:picLocks noGrp="1" noChangeAspect="1"/>
          </p:cNvPicPr>
          <p:nvPr>
            <p:ph idx="1"/>
          </p:nvPr>
        </p:nvPicPr>
        <p:blipFill>
          <a:blip r:embed="rId4"/>
          <a:stretch>
            <a:fillRect/>
          </a:stretch>
        </p:blipFill>
        <p:spPr>
          <a:xfrm>
            <a:off x="533400" y="1066800"/>
            <a:ext cx="7162800" cy="5311453"/>
          </a:xfrm>
          <a:ln>
            <a:solidFill>
              <a:schemeClr val="tx1"/>
            </a:solidFill>
          </a:ln>
        </p:spPr>
      </p:pic>
    </p:spTree>
    <p:extLst>
      <p:ext uri="{BB962C8B-B14F-4D97-AF65-F5344CB8AC3E}">
        <p14:creationId xmlns:p14="http://schemas.microsoft.com/office/powerpoint/2010/main" val="2257278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59741F-07B1-EBFD-E5C3-84286F724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933" cy="6868076"/>
          </a:xfrm>
          <a:prstGeom prst="rect">
            <a:avLst/>
          </a:prstGeom>
        </p:spPr>
      </p:pic>
      <p:pic>
        <p:nvPicPr>
          <p:cNvPr id="2" name="Content Placeholder 4">
            <a:extLst>
              <a:ext uri="{FF2B5EF4-FFF2-40B4-BE49-F238E27FC236}">
                <a16:creationId xmlns:a16="http://schemas.microsoft.com/office/drawing/2014/main" id="{5836FFE3-3FB0-8D4B-3596-82812255A295}"/>
              </a:ext>
            </a:extLst>
          </p:cNvPr>
          <p:cNvPicPr>
            <a:picLocks noGrp="1" noChangeAspect="1"/>
          </p:cNvPicPr>
          <p:nvPr>
            <p:ph idx="1"/>
          </p:nvPr>
        </p:nvPicPr>
        <p:blipFill>
          <a:blip r:embed="rId4"/>
          <a:stretch>
            <a:fillRect/>
          </a:stretch>
        </p:blipFill>
        <p:spPr>
          <a:xfrm>
            <a:off x="609600" y="1357774"/>
            <a:ext cx="7162800" cy="5311453"/>
          </a:xfrm>
          <a:ln>
            <a:solidFill>
              <a:schemeClr val="tx1"/>
            </a:solidFill>
          </a:ln>
        </p:spPr>
      </p:pic>
      <p:sp>
        <p:nvSpPr>
          <p:cNvPr id="8" name="Title 1">
            <a:extLst>
              <a:ext uri="{FF2B5EF4-FFF2-40B4-BE49-F238E27FC236}">
                <a16:creationId xmlns:a16="http://schemas.microsoft.com/office/drawing/2014/main" id="{41CB144D-FFB9-4088-91A8-D534B47E668C}"/>
              </a:ext>
            </a:extLst>
          </p:cNvPr>
          <p:cNvSpPr>
            <a:spLocks noGrp="1"/>
          </p:cNvSpPr>
          <p:nvPr>
            <p:ph type="title"/>
          </p:nvPr>
        </p:nvSpPr>
        <p:spPr>
          <a:xfrm>
            <a:off x="685800" y="462036"/>
            <a:ext cx="10515600" cy="954628"/>
          </a:xfrm>
          <a:ln w="25400">
            <a:noFill/>
          </a:ln>
        </p:spPr>
        <p:txBody>
          <a:bodyPr>
            <a:normAutofit/>
          </a:bodyPr>
          <a:lstStyle/>
          <a:p>
            <a:r>
              <a:rPr lang="en-US" b="1" u="sng">
                <a:solidFill>
                  <a:sysClr val="windowText" lastClr="000000"/>
                </a:solidFill>
                <a:latin typeface="Chaparral Pro" panose="02060503040505020203" pitchFamily="18" charset="0"/>
              </a:rPr>
              <a:t>How to Use Redbird Life</a:t>
            </a:r>
          </a:p>
        </p:txBody>
      </p:sp>
      <p:sp>
        <p:nvSpPr>
          <p:cNvPr id="6" name="object 4">
            <a:extLst>
              <a:ext uri="{FF2B5EF4-FFF2-40B4-BE49-F238E27FC236}">
                <a16:creationId xmlns:a16="http://schemas.microsoft.com/office/drawing/2014/main" id="{C8A1C6AE-34AF-47E6-B532-25BAA19786E0}"/>
              </a:ext>
            </a:extLst>
          </p:cNvPr>
          <p:cNvSpPr/>
          <p:nvPr/>
        </p:nvSpPr>
        <p:spPr>
          <a:xfrm>
            <a:off x="1625600" y="3058161"/>
            <a:ext cx="5130800" cy="1676400"/>
          </a:xfrm>
          <a:custGeom>
            <a:avLst/>
            <a:gdLst/>
            <a:ahLst/>
            <a:cxnLst/>
            <a:rect l="l" t="t" r="r" b="b"/>
            <a:pathLst>
              <a:path w="5130800" h="1676400">
                <a:moveTo>
                  <a:pt x="0" y="838200"/>
                </a:moveTo>
                <a:lnTo>
                  <a:pt x="3673" y="792960"/>
                </a:lnTo>
                <a:lnTo>
                  <a:pt x="14568" y="748346"/>
                </a:lnTo>
                <a:lnTo>
                  <a:pt x="32499" y="704419"/>
                </a:lnTo>
                <a:lnTo>
                  <a:pt x="57280" y="661239"/>
                </a:lnTo>
                <a:lnTo>
                  <a:pt x="88724" y="618869"/>
                </a:lnTo>
                <a:lnTo>
                  <a:pt x="126646" y="577367"/>
                </a:lnTo>
                <a:lnTo>
                  <a:pt x="170859" y="536796"/>
                </a:lnTo>
                <a:lnTo>
                  <a:pt x="221177" y="497216"/>
                </a:lnTo>
                <a:lnTo>
                  <a:pt x="277414" y="458688"/>
                </a:lnTo>
                <a:lnTo>
                  <a:pt x="339384" y="421272"/>
                </a:lnTo>
                <a:lnTo>
                  <a:pt x="406900" y="385030"/>
                </a:lnTo>
                <a:lnTo>
                  <a:pt x="442680" y="367368"/>
                </a:lnTo>
                <a:lnTo>
                  <a:pt x="479776" y="350022"/>
                </a:lnTo>
                <a:lnTo>
                  <a:pt x="518167" y="333000"/>
                </a:lnTo>
                <a:lnTo>
                  <a:pt x="557827" y="316309"/>
                </a:lnTo>
                <a:lnTo>
                  <a:pt x="598735" y="299958"/>
                </a:lnTo>
                <a:lnTo>
                  <a:pt x="640866" y="283953"/>
                </a:lnTo>
                <a:lnTo>
                  <a:pt x="684197" y="268302"/>
                </a:lnTo>
                <a:lnTo>
                  <a:pt x="728706" y="253013"/>
                </a:lnTo>
                <a:lnTo>
                  <a:pt x="774369" y="238093"/>
                </a:lnTo>
                <a:lnTo>
                  <a:pt x="821163" y="223551"/>
                </a:lnTo>
                <a:lnTo>
                  <a:pt x="869063" y="209393"/>
                </a:lnTo>
                <a:lnTo>
                  <a:pt x="918048" y="195627"/>
                </a:lnTo>
                <a:lnTo>
                  <a:pt x="968094" y="182261"/>
                </a:lnTo>
                <a:lnTo>
                  <a:pt x="1019178" y="169303"/>
                </a:lnTo>
                <a:lnTo>
                  <a:pt x="1071275" y="156759"/>
                </a:lnTo>
                <a:lnTo>
                  <a:pt x="1124364" y="144639"/>
                </a:lnTo>
                <a:lnTo>
                  <a:pt x="1178420" y="132948"/>
                </a:lnTo>
                <a:lnTo>
                  <a:pt x="1233421" y="121695"/>
                </a:lnTo>
                <a:lnTo>
                  <a:pt x="1289343" y="110888"/>
                </a:lnTo>
                <a:lnTo>
                  <a:pt x="1346163" y="100534"/>
                </a:lnTo>
                <a:lnTo>
                  <a:pt x="1403858" y="90641"/>
                </a:lnTo>
                <a:lnTo>
                  <a:pt x="1462404" y="81215"/>
                </a:lnTo>
                <a:lnTo>
                  <a:pt x="1521778" y="72266"/>
                </a:lnTo>
                <a:lnTo>
                  <a:pt x="1581957" y="63800"/>
                </a:lnTo>
                <a:lnTo>
                  <a:pt x="1642918" y="55825"/>
                </a:lnTo>
                <a:lnTo>
                  <a:pt x="1704637" y="48349"/>
                </a:lnTo>
                <a:lnTo>
                  <a:pt x="1767091" y="41379"/>
                </a:lnTo>
                <a:lnTo>
                  <a:pt x="1830256" y="34923"/>
                </a:lnTo>
                <a:lnTo>
                  <a:pt x="1894110" y="28989"/>
                </a:lnTo>
                <a:lnTo>
                  <a:pt x="1958630" y="23584"/>
                </a:lnTo>
                <a:lnTo>
                  <a:pt x="2023791" y="18715"/>
                </a:lnTo>
                <a:lnTo>
                  <a:pt x="2089571" y="14391"/>
                </a:lnTo>
                <a:lnTo>
                  <a:pt x="2155947" y="10618"/>
                </a:lnTo>
                <a:lnTo>
                  <a:pt x="2222894" y="7405"/>
                </a:lnTo>
                <a:lnTo>
                  <a:pt x="2290391" y="4759"/>
                </a:lnTo>
                <a:lnTo>
                  <a:pt x="2358413" y="2688"/>
                </a:lnTo>
                <a:lnTo>
                  <a:pt x="2426937" y="1200"/>
                </a:lnTo>
                <a:lnTo>
                  <a:pt x="2495940" y="301"/>
                </a:lnTo>
                <a:lnTo>
                  <a:pt x="2565400" y="0"/>
                </a:lnTo>
                <a:lnTo>
                  <a:pt x="2634859" y="301"/>
                </a:lnTo>
                <a:lnTo>
                  <a:pt x="2703862" y="1200"/>
                </a:lnTo>
                <a:lnTo>
                  <a:pt x="2772386" y="2688"/>
                </a:lnTo>
                <a:lnTo>
                  <a:pt x="2840408" y="4759"/>
                </a:lnTo>
                <a:lnTo>
                  <a:pt x="2907905" y="7405"/>
                </a:lnTo>
                <a:lnTo>
                  <a:pt x="2974852" y="10618"/>
                </a:lnTo>
                <a:lnTo>
                  <a:pt x="3041228" y="14391"/>
                </a:lnTo>
                <a:lnTo>
                  <a:pt x="3107008" y="18715"/>
                </a:lnTo>
                <a:lnTo>
                  <a:pt x="3172169" y="23584"/>
                </a:lnTo>
                <a:lnTo>
                  <a:pt x="3236689" y="28989"/>
                </a:lnTo>
                <a:lnTo>
                  <a:pt x="3300543" y="34923"/>
                </a:lnTo>
                <a:lnTo>
                  <a:pt x="3363708" y="41379"/>
                </a:lnTo>
                <a:lnTo>
                  <a:pt x="3426162" y="48349"/>
                </a:lnTo>
                <a:lnTo>
                  <a:pt x="3487881" y="55825"/>
                </a:lnTo>
                <a:lnTo>
                  <a:pt x="3548842" y="63800"/>
                </a:lnTo>
                <a:lnTo>
                  <a:pt x="3609021" y="72266"/>
                </a:lnTo>
                <a:lnTo>
                  <a:pt x="3668395" y="81215"/>
                </a:lnTo>
                <a:lnTo>
                  <a:pt x="3726941" y="90641"/>
                </a:lnTo>
                <a:lnTo>
                  <a:pt x="3784636" y="100534"/>
                </a:lnTo>
                <a:lnTo>
                  <a:pt x="3841456" y="110888"/>
                </a:lnTo>
                <a:lnTo>
                  <a:pt x="3897378" y="121695"/>
                </a:lnTo>
                <a:lnTo>
                  <a:pt x="3952379" y="132948"/>
                </a:lnTo>
                <a:lnTo>
                  <a:pt x="4006435" y="144639"/>
                </a:lnTo>
                <a:lnTo>
                  <a:pt x="4059524" y="156759"/>
                </a:lnTo>
                <a:lnTo>
                  <a:pt x="4111621" y="169303"/>
                </a:lnTo>
                <a:lnTo>
                  <a:pt x="4162705" y="182261"/>
                </a:lnTo>
                <a:lnTo>
                  <a:pt x="4212751" y="195627"/>
                </a:lnTo>
                <a:lnTo>
                  <a:pt x="4261736" y="209393"/>
                </a:lnTo>
                <a:lnTo>
                  <a:pt x="4309636" y="223551"/>
                </a:lnTo>
                <a:lnTo>
                  <a:pt x="4356430" y="238093"/>
                </a:lnTo>
                <a:lnTo>
                  <a:pt x="4402093" y="253013"/>
                </a:lnTo>
                <a:lnTo>
                  <a:pt x="4446602" y="268302"/>
                </a:lnTo>
                <a:lnTo>
                  <a:pt x="4489933" y="283953"/>
                </a:lnTo>
                <a:lnTo>
                  <a:pt x="4532064" y="299958"/>
                </a:lnTo>
                <a:lnTo>
                  <a:pt x="4572972" y="316309"/>
                </a:lnTo>
                <a:lnTo>
                  <a:pt x="4612632" y="333000"/>
                </a:lnTo>
                <a:lnTo>
                  <a:pt x="4651023" y="350022"/>
                </a:lnTo>
                <a:lnTo>
                  <a:pt x="4688119" y="367368"/>
                </a:lnTo>
                <a:lnTo>
                  <a:pt x="4723899" y="385030"/>
                </a:lnTo>
                <a:lnTo>
                  <a:pt x="4758339" y="403000"/>
                </a:lnTo>
                <a:lnTo>
                  <a:pt x="4823105" y="439837"/>
                </a:lnTo>
                <a:lnTo>
                  <a:pt x="4882232" y="477816"/>
                </a:lnTo>
                <a:lnTo>
                  <a:pt x="4935533" y="516878"/>
                </a:lnTo>
                <a:lnTo>
                  <a:pt x="4982821" y="556962"/>
                </a:lnTo>
                <a:lnTo>
                  <a:pt x="5023912" y="598006"/>
                </a:lnTo>
                <a:lnTo>
                  <a:pt x="5058618" y="639949"/>
                </a:lnTo>
                <a:lnTo>
                  <a:pt x="5086754" y="682732"/>
                </a:lnTo>
                <a:lnTo>
                  <a:pt x="5108134" y="726293"/>
                </a:lnTo>
                <a:lnTo>
                  <a:pt x="5122570" y="770571"/>
                </a:lnTo>
                <a:lnTo>
                  <a:pt x="5129877" y="815505"/>
                </a:lnTo>
                <a:lnTo>
                  <a:pt x="5130800" y="838200"/>
                </a:lnTo>
                <a:lnTo>
                  <a:pt x="5129877" y="860894"/>
                </a:lnTo>
                <a:lnTo>
                  <a:pt x="5122570" y="905828"/>
                </a:lnTo>
                <a:lnTo>
                  <a:pt x="5108134" y="950106"/>
                </a:lnTo>
                <a:lnTo>
                  <a:pt x="5086754" y="993667"/>
                </a:lnTo>
                <a:lnTo>
                  <a:pt x="5058618" y="1036450"/>
                </a:lnTo>
                <a:lnTo>
                  <a:pt x="5023912" y="1078393"/>
                </a:lnTo>
                <a:lnTo>
                  <a:pt x="4982821" y="1119437"/>
                </a:lnTo>
                <a:lnTo>
                  <a:pt x="4935533" y="1159521"/>
                </a:lnTo>
                <a:lnTo>
                  <a:pt x="4882232" y="1198583"/>
                </a:lnTo>
                <a:lnTo>
                  <a:pt x="4823105" y="1236562"/>
                </a:lnTo>
                <a:lnTo>
                  <a:pt x="4758339" y="1273399"/>
                </a:lnTo>
                <a:lnTo>
                  <a:pt x="4723899" y="1291369"/>
                </a:lnTo>
                <a:lnTo>
                  <a:pt x="4688119" y="1309031"/>
                </a:lnTo>
                <a:lnTo>
                  <a:pt x="4651023" y="1326377"/>
                </a:lnTo>
                <a:lnTo>
                  <a:pt x="4612632" y="1343399"/>
                </a:lnTo>
                <a:lnTo>
                  <a:pt x="4572972" y="1360090"/>
                </a:lnTo>
                <a:lnTo>
                  <a:pt x="4532064" y="1376441"/>
                </a:lnTo>
                <a:lnTo>
                  <a:pt x="4489933" y="1392446"/>
                </a:lnTo>
                <a:lnTo>
                  <a:pt x="4446602" y="1408097"/>
                </a:lnTo>
                <a:lnTo>
                  <a:pt x="4402093" y="1423386"/>
                </a:lnTo>
                <a:lnTo>
                  <a:pt x="4356430" y="1438306"/>
                </a:lnTo>
                <a:lnTo>
                  <a:pt x="4309636" y="1452848"/>
                </a:lnTo>
                <a:lnTo>
                  <a:pt x="4261736" y="1467006"/>
                </a:lnTo>
                <a:lnTo>
                  <a:pt x="4212751" y="1480772"/>
                </a:lnTo>
                <a:lnTo>
                  <a:pt x="4162705" y="1494138"/>
                </a:lnTo>
                <a:lnTo>
                  <a:pt x="4111621" y="1507096"/>
                </a:lnTo>
                <a:lnTo>
                  <a:pt x="4059524" y="1519640"/>
                </a:lnTo>
                <a:lnTo>
                  <a:pt x="4006435" y="1531760"/>
                </a:lnTo>
                <a:lnTo>
                  <a:pt x="3952379" y="1543451"/>
                </a:lnTo>
                <a:lnTo>
                  <a:pt x="3897378" y="1554704"/>
                </a:lnTo>
                <a:lnTo>
                  <a:pt x="3841456" y="1565511"/>
                </a:lnTo>
                <a:lnTo>
                  <a:pt x="3784636" y="1575865"/>
                </a:lnTo>
                <a:lnTo>
                  <a:pt x="3726941" y="1585758"/>
                </a:lnTo>
                <a:lnTo>
                  <a:pt x="3668395" y="1595184"/>
                </a:lnTo>
                <a:lnTo>
                  <a:pt x="3609021" y="1604133"/>
                </a:lnTo>
                <a:lnTo>
                  <a:pt x="3548842" y="1612599"/>
                </a:lnTo>
                <a:lnTo>
                  <a:pt x="3487881" y="1620574"/>
                </a:lnTo>
                <a:lnTo>
                  <a:pt x="3426162" y="1628050"/>
                </a:lnTo>
                <a:lnTo>
                  <a:pt x="3363708" y="1635020"/>
                </a:lnTo>
                <a:lnTo>
                  <a:pt x="3300543" y="1641476"/>
                </a:lnTo>
                <a:lnTo>
                  <a:pt x="3236689" y="1647410"/>
                </a:lnTo>
                <a:lnTo>
                  <a:pt x="3172169" y="1652815"/>
                </a:lnTo>
                <a:lnTo>
                  <a:pt x="3107008" y="1657684"/>
                </a:lnTo>
                <a:lnTo>
                  <a:pt x="3041228" y="1662008"/>
                </a:lnTo>
                <a:lnTo>
                  <a:pt x="2974852" y="1665781"/>
                </a:lnTo>
                <a:lnTo>
                  <a:pt x="2907905" y="1668994"/>
                </a:lnTo>
                <a:lnTo>
                  <a:pt x="2840408" y="1671640"/>
                </a:lnTo>
                <a:lnTo>
                  <a:pt x="2772386" y="1673711"/>
                </a:lnTo>
                <a:lnTo>
                  <a:pt x="2703862" y="1675199"/>
                </a:lnTo>
                <a:lnTo>
                  <a:pt x="2634859" y="1676098"/>
                </a:lnTo>
                <a:lnTo>
                  <a:pt x="2565400" y="1676400"/>
                </a:lnTo>
                <a:lnTo>
                  <a:pt x="2495940" y="1676098"/>
                </a:lnTo>
                <a:lnTo>
                  <a:pt x="2426937" y="1675199"/>
                </a:lnTo>
                <a:lnTo>
                  <a:pt x="2358413" y="1673711"/>
                </a:lnTo>
                <a:lnTo>
                  <a:pt x="2290391" y="1671640"/>
                </a:lnTo>
                <a:lnTo>
                  <a:pt x="2222894" y="1668994"/>
                </a:lnTo>
                <a:lnTo>
                  <a:pt x="2155947" y="1665781"/>
                </a:lnTo>
                <a:lnTo>
                  <a:pt x="2089571" y="1662008"/>
                </a:lnTo>
                <a:lnTo>
                  <a:pt x="2023791" y="1657684"/>
                </a:lnTo>
                <a:lnTo>
                  <a:pt x="1958630" y="1652815"/>
                </a:lnTo>
                <a:lnTo>
                  <a:pt x="1894110" y="1647410"/>
                </a:lnTo>
                <a:lnTo>
                  <a:pt x="1830256" y="1641476"/>
                </a:lnTo>
                <a:lnTo>
                  <a:pt x="1767091" y="1635020"/>
                </a:lnTo>
                <a:lnTo>
                  <a:pt x="1704637" y="1628050"/>
                </a:lnTo>
                <a:lnTo>
                  <a:pt x="1642918" y="1620574"/>
                </a:lnTo>
                <a:lnTo>
                  <a:pt x="1581957" y="1612599"/>
                </a:lnTo>
                <a:lnTo>
                  <a:pt x="1521778" y="1604133"/>
                </a:lnTo>
                <a:lnTo>
                  <a:pt x="1462404" y="1595184"/>
                </a:lnTo>
                <a:lnTo>
                  <a:pt x="1403858" y="1585758"/>
                </a:lnTo>
                <a:lnTo>
                  <a:pt x="1346163" y="1575865"/>
                </a:lnTo>
                <a:lnTo>
                  <a:pt x="1289343" y="1565511"/>
                </a:lnTo>
                <a:lnTo>
                  <a:pt x="1233421" y="1554704"/>
                </a:lnTo>
                <a:lnTo>
                  <a:pt x="1178420" y="1543451"/>
                </a:lnTo>
                <a:lnTo>
                  <a:pt x="1124364" y="1531760"/>
                </a:lnTo>
                <a:lnTo>
                  <a:pt x="1071275" y="1519640"/>
                </a:lnTo>
                <a:lnTo>
                  <a:pt x="1019178" y="1507096"/>
                </a:lnTo>
                <a:lnTo>
                  <a:pt x="968094" y="1494138"/>
                </a:lnTo>
                <a:lnTo>
                  <a:pt x="918048" y="1480772"/>
                </a:lnTo>
                <a:lnTo>
                  <a:pt x="869063" y="1467006"/>
                </a:lnTo>
                <a:lnTo>
                  <a:pt x="821163" y="1452848"/>
                </a:lnTo>
                <a:lnTo>
                  <a:pt x="774369" y="1438306"/>
                </a:lnTo>
                <a:lnTo>
                  <a:pt x="728706" y="1423386"/>
                </a:lnTo>
                <a:lnTo>
                  <a:pt x="684197" y="1408097"/>
                </a:lnTo>
                <a:lnTo>
                  <a:pt x="640866" y="1392446"/>
                </a:lnTo>
                <a:lnTo>
                  <a:pt x="598735" y="1376441"/>
                </a:lnTo>
                <a:lnTo>
                  <a:pt x="557827" y="1360090"/>
                </a:lnTo>
                <a:lnTo>
                  <a:pt x="518167" y="1343399"/>
                </a:lnTo>
                <a:lnTo>
                  <a:pt x="479776" y="1326377"/>
                </a:lnTo>
                <a:lnTo>
                  <a:pt x="442680" y="1309031"/>
                </a:lnTo>
                <a:lnTo>
                  <a:pt x="406900" y="1291369"/>
                </a:lnTo>
                <a:lnTo>
                  <a:pt x="372460" y="1273399"/>
                </a:lnTo>
                <a:lnTo>
                  <a:pt x="307694" y="1236562"/>
                </a:lnTo>
                <a:lnTo>
                  <a:pt x="248567" y="1198583"/>
                </a:lnTo>
                <a:lnTo>
                  <a:pt x="195266" y="1159521"/>
                </a:lnTo>
                <a:lnTo>
                  <a:pt x="147978" y="1119437"/>
                </a:lnTo>
                <a:lnTo>
                  <a:pt x="106887" y="1078393"/>
                </a:lnTo>
                <a:lnTo>
                  <a:pt x="72181" y="1036450"/>
                </a:lnTo>
                <a:lnTo>
                  <a:pt x="44045" y="993667"/>
                </a:lnTo>
                <a:lnTo>
                  <a:pt x="22665" y="950106"/>
                </a:lnTo>
                <a:lnTo>
                  <a:pt x="8229" y="905828"/>
                </a:lnTo>
                <a:lnTo>
                  <a:pt x="922" y="860894"/>
                </a:lnTo>
                <a:lnTo>
                  <a:pt x="0" y="838200"/>
                </a:lnTo>
                <a:close/>
              </a:path>
            </a:pathLst>
          </a:custGeom>
          <a:ln w="12700">
            <a:noFill/>
          </a:ln>
        </p:spPr>
        <p:txBody>
          <a:bodyPr wrap="square" lIns="0" tIns="0" rIns="0" bIns="0" rtlCol="0"/>
          <a:lstStyle/>
          <a:p>
            <a:endParaRPr/>
          </a:p>
        </p:txBody>
      </p:sp>
      <p:sp>
        <p:nvSpPr>
          <p:cNvPr id="9" name="object 6">
            <a:extLst>
              <a:ext uri="{FF2B5EF4-FFF2-40B4-BE49-F238E27FC236}">
                <a16:creationId xmlns:a16="http://schemas.microsoft.com/office/drawing/2014/main" id="{17D59FED-31D1-42E4-AB7A-AD9DA28FCE40}"/>
              </a:ext>
            </a:extLst>
          </p:cNvPr>
          <p:cNvSpPr txBox="1"/>
          <p:nvPr/>
        </p:nvSpPr>
        <p:spPr>
          <a:xfrm>
            <a:off x="966498" y="4770042"/>
            <a:ext cx="2106832" cy="320601"/>
          </a:xfrm>
          <a:prstGeom prst="rect">
            <a:avLst/>
          </a:prstGeom>
        </p:spPr>
        <p:txBody>
          <a:bodyPr vert="horz" wrap="square" lIns="0" tIns="12700" rIns="0" bIns="0" rtlCol="0">
            <a:spAutoFit/>
          </a:bodyPr>
          <a:lstStyle/>
          <a:p>
            <a:pPr marL="12700" marR="5080" indent="172720" algn="ctr">
              <a:lnSpc>
                <a:spcPct val="100000"/>
              </a:lnSpc>
              <a:spcBef>
                <a:spcPts val="100"/>
              </a:spcBef>
            </a:pPr>
            <a:r>
              <a:rPr sz="2000" b="1" spc="-15">
                <a:solidFill>
                  <a:srgbClr val="FF0000"/>
                </a:solidFill>
                <a:latin typeface="Calibri"/>
                <a:cs typeface="Calibri"/>
              </a:rPr>
              <a:t>Access </a:t>
            </a:r>
            <a:r>
              <a:rPr sz="2000" b="1" spc="-20">
                <a:solidFill>
                  <a:srgbClr val="FF0000"/>
                </a:solidFill>
                <a:latin typeface="Calibri"/>
                <a:cs typeface="Calibri"/>
              </a:rPr>
              <a:t>your </a:t>
            </a:r>
            <a:r>
              <a:rPr lang="en-US" sz="2000" b="1" spc="-40">
                <a:solidFill>
                  <a:srgbClr val="FF0000"/>
                </a:solidFill>
                <a:latin typeface="Calibri"/>
                <a:cs typeface="Calibri"/>
              </a:rPr>
              <a:t>RSO</a:t>
            </a:r>
            <a:endParaRPr sz="2000">
              <a:solidFill>
                <a:srgbClr val="FF0000"/>
              </a:solidFill>
              <a:latin typeface="Calibri"/>
              <a:cs typeface="Calibri"/>
            </a:endParaRPr>
          </a:p>
        </p:txBody>
      </p:sp>
      <p:sp>
        <p:nvSpPr>
          <p:cNvPr id="3" name="Arrow: Right 2">
            <a:extLst>
              <a:ext uri="{FF2B5EF4-FFF2-40B4-BE49-F238E27FC236}">
                <a16:creationId xmlns:a16="http://schemas.microsoft.com/office/drawing/2014/main" id="{1C86573E-F121-0E0C-06F8-C4E7826DC00B}"/>
              </a:ext>
            </a:extLst>
          </p:cNvPr>
          <p:cNvSpPr/>
          <p:nvPr/>
        </p:nvSpPr>
        <p:spPr>
          <a:xfrm rot="13419511">
            <a:off x="837737" y="4266368"/>
            <a:ext cx="1162636" cy="3048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FCE7FD2-2EB0-D3CE-2DF5-8F89735004C6}"/>
              </a:ext>
            </a:extLst>
          </p:cNvPr>
          <p:cNvSpPr txBox="1"/>
          <p:nvPr/>
        </p:nvSpPr>
        <p:spPr>
          <a:xfrm>
            <a:off x="442769" y="2789206"/>
            <a:ext cx="486061" cy="1173804"/>
          </a:xfrm>
          <a:prstGeom prst="rect">
            <a:avLst/>
          </a:prstGeom>
          <a:noFill/>
          <a:ln w="69850">
            <a:solidFill>
              <a:schemeClr val="tx1"/>
            </a:solidFill>
          </a:ln>
        </p:spPr>
        <p:txBody>
          <a:bodyPr wrap="square" rtlCol="0">
            <a:spAutoFit/>
          </a:bodyPr>
          <a:lstStyle/>
          <a:p>
            <a:endParaRPr lang="en-US"/>
          </a:p>
        </p:txBody>
      </p:sp>
    </p:spTree>
    <p:extLst>
      <p:ext uri="{BB962C8B-B14F-4D97-AF65-F5344CB8AC3E}">
        <p14:creationId xmlns:p14="http://schemas.microsoft.com/office/powerpoint/2010/main" val="398890008"/>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38881C7C66ED4CB9E8AC282CC395CC" ma:contentTypeVersion="13" ma:contentTypeDescription="Create a new document." ma:contentTypeScope="" ma:versionID="747927557fa2d3adabce73543c356dc6">
  <xsd:schema xmlns:xsd="http://www.w3.org/2001/XMLSchema" xmlns:xs="http://www.w3.org/2001/XMLSchema" xmlns:p="http://schemas.microsoft.com/office/2006/metadata/properties" xmlns:ns2="269e436e-1d97-45ac-bde9-e8cc42791f10" xmlns:ns3="920a644d-f94f-446a-926d-21a2fb68beb5" targetNamespace="http://schemas.microsoft.com/office/2006/metadata/properties" ma:root="true" ma:fieldsID="775e7e9d18b8f9b6dce2636aeee279d0" ns2:_="" ns3:_="">
    <xsd:import namespace="269e436e-1d97-45ac-bde9-e8cc42791f10"/>
    <xsd:import namespace="920a644d-f94f-446a-926d-21a2fb68beb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9e436e-1d97-45ac-bde9-e8cc42791f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dea7019a-c3dc-464b-ba2f-0a559e849834"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20a644d-f94f-446a-926d-21a2fb68beb5"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5f325ad0-62a5-4272-9b6f-ea512d5842a2}" ma:internalName="TaxCatchAll" ma:showField="CatchAllData" ma:web="920a644d-f94f-446a-926d-21a2fb68beb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69e436e-1d97-45ac-bde9-e8cc42791f10">
      <Terms xmlns="http://schemas.microsoft.com/office/infopath/2007/PartnerControls"/>
    </lcf76f155ced4ddcb4097134ff3c332f>
    <TaxCatchAll xmlns="920a644d-f94f-446a-926d-21a2fb68beb5" xsi:nil="true"/>
  </documentManagement>
</p:properties>
</file>

<file path=customXml/itemProps1.xml><?xml version="1.0" encoding="utf-8"?>
<ds:datastoreItem xmlns:ds="http://schemas.openxmlformats.org/officeDocument/2006/customXml" ds:itemID="{2E6F1A8E-3155-4FD1-8579-BC3D7E7BE3F3}">
  <ds:schemaRefs>
    <ds:schemaRef ds:uri="http://schemas.microsoft.com/sharepoint/v3/contenttype/forms"/>
  </ds:schemaRefs>
</ds:datastoreItem>
</file>

<file path=customXml/itemProps2.xml><?xml version="1.0" encoding="utf-8"?>
<ds:datastoreItem xmlns:ds="http://schemas.openxmlformats.org/officeDocument/2006/customXml" ds:itemID="{E7AECF86-5693-423E-AAF4-5A1850D106DE}">
  <ds:schemaRefs>
    <ds:schemaRef ds:uri="269e436e-1d97-45ac-bde9-e8cc42791f10"/>
    <ds:schemaRef ds:uri="920a644d-f94f-446a-926d-21a2fb68be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0A11EF5-077B-49F2-99E6-7A027D2252FC}">
  <ds:schemaRefs>
    <ds:schemaRef ds:uri="269e436e-1d97-45ac-bde9-e8cc42791f10"/>
    <ds:schemaRef ds:uri="920a644d-f94f-446a-926d-21a2fb68be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Droplet</Template>
  <TotalTime>2</TotalTime>
  <Words>1498</Words>
  <Application>Microsoft Office PowerPoint</Application>
  <PresentationFormat>Widescreen</PresentationFormat>
  <Paragraphs>218</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Century Gothic</vt:lpstr>
      <vt:lpstr>Chaparral Pro</vt:lpstr>
      <vt:lpstr>Rockwell</vt:lpstr>
      <vt:lpstr>Vapor Trail</vt:lpstr>
      <vt:lpstr>PowerPoint Presentation</vt:lpstr>
      <vt:lpstr>STAY INFORMED!</vt:lpstr>
      <vt:lpstr>2023-2024 RSO Calendar</vt:lpstr>
      <vt:lpstr>Campus Policies/Procedures</vt:lpstr>
      <vt:lpstr>FREE RSO RESOURCES</vt:lpstr>
      <vt:lpstr>PowerPoint Presentation</vt:lpstr>
      <vt:lpstr>PowerPoint Presentation</vt:lpstr>
      <vt:lpstr>Redbird Life Home Page</vt:lpstr>
      <vt:lpstr>How to Use Redbird Life</vt:lpstr>
      <vt:lpstr>How to Use Redbird Life</vt:lpstr>
      <vt:lpstr>How to Use Redbird Life</vt:lpstr>
      <vt:lpstr>How to Use Redbird Life</vt:lpstr>
      <vt:lpstr>How to Use Redbird Life</vt:lpstr>
      <vt:lpstr>How to Use Redbird Life</vt:lpstr>
      <vt:lpstr>How to Use Redbird Life</vt:lpstr>
      <vt:lpstr>How to Use Redbird Life</vt:lpstr>
      <vt:lpstr>How to Use Redbird Life</vt:lpstr>
      <vt:lpstr>How to Use Redbird Life</vt:lpstr>
      <vt:lpstr>PowerPoint Presentation</vt:lpstr>
      <vt:lpstr>Book Rooms on Campus</vt:lpstr>
      <vt:lpstr>Book Rooms on Campus</vt:lpstr>
      <vt:lpstr>Code of Conduct</vt:lpstr>
      <vt:lpstr>Code of Conduct</vt:lpstr>
      <vt:lpstr>Illinois State Law</vt:lpstr>
      <vt:lpstr>What Do I do?</vt:lpstr>
      <vt:lpstr>RSO Re-Registration</vt:lpstr>
      <vt:lpstr>Frequently Asked Questions</vt:lpstr>
      <vt:lpstr>Need Assistance?</vt:lpstr>
      <vt:lpstr>Questions?</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Rottinghaus, Jacob</dc:creator>
  <cp:lastModifiedBy>Rottinghaus, Jacob</cp:lastModifiedBy>
  <cp:revision>2</cp:revision>
  <dcterms:created xsi:type="dcterms:W3CDTF">2020-10-13T13:35:11Z</dcterms:created>
  <dcterms:modified xsi:type="dcterms:W3CDTF">2023-09-27T21:16:22Z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2020-10-13T00:00:00Z</vt:filetime>
  </property>
  <property fmtid="{D5CDD505-2E9C-101B-9397-08002B2CF9AE}" pid="3" name="Creator">
    <vt:lpwstr>Microsoft® PowerPoint® for Office 365</vt:lpwstr>
  </property>
  <property fmtid="{D5CDD505-2E9C-101B-9397-08002B2CF9AE}" pid="4" name="LastSaved">
    <vt:filetime>2020-10-13T00:00:00Z</vt:filetime>
  </property>
  <property fmtid="{D5CDD505-2E9C-101B-9397-08002B2CF9AE}" pid="5" name="ContentTypeId">
    <vt:lpwstr>0x0101003938881C7C66ED4CB9E8AC282CC395CC</vt:lpwstr>
  </property>
  <property fmtid="{D5CDD505-2E9C-101B-9397-08002B2CF9AE}" pid="6" name="MediaServiceImageTags">
    <vt:lpwstr/>
  </property>
</Properties>
</file>