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260" r:id="rId5"/>
    <p:sldId id="261" r:id="rId6"/>
    <p:sldId id="280" r:id="rId7"/>
    <p:sldId id="281" r:id="rId8"/>
    <p:sldId id="274" r:id="rId9"/>
    <p:sldId id="306" r:id="rId10"/>
    <p:sldId id="282" r:id="rId11"/>
    <p:sldId id="304" r:id="rId12"/>
    <p:sldId id="283" r:id="rId13"/>
    <p:sldId id="285" r:id="rId14"/>
    <p:sldId id="286" r:id="rId15"/>
    <p:sldId id="284" r:id="rId16"/>
    <p:sldId id="287" r:id="rId17"/>
    <p:sldId id="289" r:id="rId18"/>
    <p:sldId id="300" r:id="rId19"/>
    <p:sldId id="301" r:id="rId20"/>
    <p:sldId id="302" r:id="rId21"/>
    <p:sldId id="288" r:id="rId22"/>
    <p:sldId id="278" r:id="rId23"/>
    <p:sldId id="308" r:id="rId24"/>
    <p:sldId id="279" r:id="rId25"/>
    <p:sldId id="26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5DF21A-756F-4DAC-A9B6-6F5EE0557D4E}" v="5" dt="2024-10-03T18:37:26.9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22" autoAdjust="0"/>
  </p:normalViewPr>
  <p:slideViewPr>
    <p:cSldViewPr snapToGrid="0">
      <p:cViewPr varScale="1">
        <p:scale>
          <a:sx n="76" d="100"/>
          <a:sy n="76" d="100"/>
        </p:scale>
        <p:origin x="917"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ttinghaus, Jacob" userId="48f1a128-9521-4b79-a626-ef64aefa7102" providerId="ADAL" clId="{2D3ADFE1-FC98-4F37-93B1-D56A95E4AE0F}"/>
    <pc:docChg chg="undo redo custSel addSld delSld modSld delMainMaster">
      <pc:chgData name="Rottinghaus, Jacob" userId="48f1a128-9521-4b79-a626-ef64aefa7102" providerId="ADAL" clId="{2D3ADFE1-FC98-4F37-93B1-D56A95E4AE0F}" dt="2024-08-14T18:29:55.539" v="1005" actId="1076"/>
      <pc:docMkLst>
        <pc:docMk/>
      </pc:docMkLst>
      <pc:sldChg chg="del">
        <pc:chgData name="Rottinghaus, Jacob" userId="48f1a128-9521-4b79-a626-ef64aefa7102" providerId="ADAL" clId="{2D3ADFE1-FC98-4F37-93B1-D56A95E4AE0F}" dt="2024-08-08T15:12:42.764" v="9" actId="2696"/>
        <pc:sldMkLst>
          <pc:docMk/>
          <pc:sldMk cId="1947132366" sldId="258"/>
        </pc:sldMkLst>
      </pc:sldChg>
      <pc:sldChg chg="add del setBg">
        <pc:chgData name="Rottinghaus, Jacob" userId="48f1a128-9521-4b79-a626-ef64aefa7102" providerId="ADAL" clId="{2D3ADFE1-FC98-4F37-93B1-D56A95E4AE0F}" dt="2024-08-08T15:15:24.476" v="45" actId="2696"/>
        <pc:sldMkLst>
          <pc:docMk/>
          <pc:sldMk cId="913977827" sldId="259"/>
        </pc:sldMkLst>
      </pc:sldChg>
      <pc:sldChg chg="add del setBg">
        <pc:chgData name="Rottinghaus, Jacob" userId="48f1a128-9521-4b79-a626-ef64aefa7102" providerId="ADAL" clId="{2D3ADFE1-FC98-4F37-93B1-D56A95E4AE0F}" dt="2024-08-08T15:12:35.863" v="8" actId="2696"/>
        <pc:sldMkLst>
          <pc:docMk/>
          <pc:sldMk cId="1361399403" sldId="259"/>
        </pc:sldMkLst>
      </pc:sldChg>
      <pc:sldChg chg="add del setBg">
        <pc:chgData name="Rottinghaus, Jacob" userId="48f1a128-9521-4b79-a626-ef64aefa7102" providerId="ADAL" clId="{2D3ADFE1-FC98-4F37-93B1-D56A95E4AE0F}" dt="2024-08-08T15:09:45.022" v="5" actId="2696"/>
        <pc:sldMkLst>
          <pc:docMk/>
          <pc:sldMk cId="3879201036" sldId="259"/>
        </pc:sldMkLst>
      </pc:sldChg>
      <pc:sldChg chg="add del">
        <pc:chgData name="Rottinghaus, Jacob" userId="48f1a128-9521-4b79-a626-ef64aefa7102" providerId="ADAL" clId="{2D3ADFE1-FC98-4F37-93B1-D56A95E4AE0F}" dt="2024-08-08T15:09:43.026" v="4" actId="2696"/>
        <pc:sldMkLst>
          <pc:docMk/>
          <pc:sldMk cId="1085786749" sldId="260"/>
        </pc:sldMkLst>
      </pc:sldChg>
      <pc:sldChg chg="addSp delSp modSp add mod">
        <pc:chgData name="Rottinghaus, Jacob" userId="48f1a128-9521-4b79-a626-ef64aefa7102" providerId="ADAL" clId="{2D3ADFE1-FC98-4F37-93B1-D56A95E4AE0F}" dt="2024-08-08T15:20:52.533" v="55" actId="14100"/>
        <pc:sldMkLst>
          <pc:docMk/>
          <pc:sldMk cId="3357271083" sldId="260"/>
        </pc:sldMkLst>
        <pc:spChg chg="add mod">
          <ac:chgData name="Rottinghaus, Jacob" userId="48f1a128-9521-4b79-a626-ef64aefa7102" providerId="ADAL" clId="{2D3ADFE1-FC98-4F37-93B1-D56A95E4AE0F}" dt="2024-08-08T15:20:36.543" v="54"/>
          <ac:spMkLst>
            <pc:docMk/>
            <pc:sldMk cId="3357271083" sldId="260"/>
            <ac:spMk id="6" creationId="{AD56ABA6-D205-F8B7-0193-46DE9B275F47}"/>
          </ac:spMkLst>
        </pc:spChg>
        <pc:picChg chg="add del mod">
          <ac:chgData name="Rottinghaus, Jacob" userId="48f1a128-9521-4b79-a626-ef64aefa7102" providerId="ADAL" clId="{2D3ADFE1-FC98-4F37-93B1-D56A95E4AE0F}" dt="2024-08-08T15:17:01.457" v="47" actId="478"/>
          <ac:picMkLst>
            <pc:docMk/>
            <pc:sldMk cId="3357271083" sldId="260"/>
            <ac:picMk id="3" creationId="{1073CDF3-1404-6D4A-75CE-ABFF2248FED2}"/>
          </ac:picMkLst>
        </pc:picChg>
        <pc:picChg chg="add mod">
          <ac:chgData name="Rottinghaus, Jacob" userId="48f1a128-9521-4b79-a626-ef64aefa7102" providerId="ADAL" clId="{2D3ADFE1-FC98-4F37-93B1-D56A95E4AE0F}" dt="2024-08-08T15:20:52.533" v="55" actId="14100"/>
          <ac:picMkLst>
            <pc:docMk/>
            <pc:sldMk cId="3357271083" sldId="260"/>
            <ac:picMk id="5" creationId="{880E134C-8ECF-147D-971F-F8A811035C98}"/>
          </ac:picMkLst>
        </pc:picChg>
      </pc:sldChg>
      <pc:sldChg chg="add del setBg">
        <pc:chgData name="Rottinghaus, Jacob" userId="48f1a128-9521-4b79-a626-ef64aefa7102" providerId="ADAL" clId="{2D3ADFE1-FC98-4F37-93B1-D56A95E4AE0F}" dt="2024-08-08T15:09:41.032" v="3" actId="2696"/>
        <pc:sldMkLst>
          <pc:docMk/>
          <pc:sldMk cId="2850660540" sldId="261"/>
        </pc:sldMkLst>
      </pc:sldChg>
      <pc:sldChg chg="addSp delSp modSp add mod modAnim chgLayout">
        <pc:chgData name="Rottinghaus, Jacob" userId="48f1a128-9521-4b79-a626-ef64aefa7102" providerId="ADAL" clId="{2D3ADFE1-FC98-4F37-93B1-D56A95E4AE0F}" dt="2024-08-08T15:28:05.498" v="145"/>
        <pc:sldMkLst>
          <pc:docMk/>
          <pc:sldMk cId="3811657885" sldId="261"/>
        </pc:sldMkLst>
        <pc:spChg chg="add del mod">
          <ac:chgData name="Rottinghaus, Jacob" userId="48f1a128-9521-4b79-a626-ef64aefa7102" providerId="ADAL" clId="{2D3ADFE1-FC98-4F37-93B1-D56A95E4AE0F}" dt="2024-08-08T15:14:03.837" v="21" actId="478"/>
          <ac:spMkLst>
            <pc:docMk/>
            <pc:sldMk cId="3811657885" sldId="261"/>
            <ac:spMk id="2" creationId="{99702D15-C04B-BEA4-F17C-0451B25EDD60}"/>
          </ac:spMkLst>
        </pc:spChg>
        <pc:spChg chg="add del mod">
          <ac:chgData name="Rottinghaus, Jacob" userId="48f1a128-9521-4b79-a626-ef64aefa7102" providerId="ADAL" clId="{2D3ADFE1-FC98-4F37-93B1-D56A95E4AE0F}" dt="2024-08-08T15:14:08.513" v="23" actId="478"/>
          <ac:spMkLst>
            <pc:docMk/>
            <pc:sldMk cId="3811657885" sldId="261"/>
            <ac:spMk id="3" creationId="{DF2D638A-5E54-3A6D-83DF-7E94D6BAA1A6}"/>
          </ac:spMkLst>
        </pc:spChg>
        <pc:spChg chg="add del mod ord">
          <ac:chgData name="Rottinghaus, Jacob" userId="48f1a128-9521-4b79-a626-ef64aefa7102" providerId="ADAL" clId="{2D3ADFE1-FC98-4F37-93B1-D56A95E4AE0F}" dt="2024-08-08T15:28:01.193" v="143" actId="478"/>
          <ac:spMkLst>
            <pc:docMk/>
            <pc:sldMk cId="3811657885" sldId="261"/>
            <ac:spMk id="4" creationId="{89E8ED13-C930-ED93-765F-C8B6BC891C53}"/>
          </ac:spMkLst>
        </pc:spChg>
        <pc:spChg chg="add del mod ord">
          <ac:chgData name="Rottinghaus, Jacob" userId="48f1a128-9521-4b79-a626-ef64aefa7102" providerId="ADAL" clId="{2D3ADFE1-FC98-4F37-93B1-D56A95E4AE0F}" dt="2024-08-08T15:23:15.867" v="114" actId="478"/>
          <ac:spMkLst>
            <pc:docMk/>
            <pc:sldMk cId="3811657885" sldId="261"/>
            <ac:spMk id="5" creationId="{FDD4F4AF-1811-7206-3228-BE27A94D9B7B}"/>
          </ac:spMkLst>
        </pc:spChg>
        <pc:spChg chg="add del mod">
          <ac:chgData name="Rottinghaus, Jacob" userId="48f1a128-9521-4b79-a626-ef64aefa7102" providerId="ADAL" clId="{2D3ADFE1-FC98-4F37-93B1-D56A95E4AE0F}" dt="2024-08-08T15:23:20.652" v="115" actId="478"/>
          <ac:spMkLst>
            <pc:docMk/>
            <pc:sldMk cId="3811657885" sldId="261"/>
            <ac:spMk id="8" creationId="{C7DD5BB3-6E23-D3E5-0462-25858F18297D}"/>
          </ac:spMkLst>
        </pc:spChg>
        <pc:spChg chg="add mod">
          <ac:chgData name="Rottinghaus, Jacob" userId="48f1a128-9521-4b79-a626-ef64aefa7102" providerId="ADAL" clId="{2D3ADFE1-FC98-4F37-93B1-D56A95E4AE0F}" dt="2024-08-08T15:23:35.791" v="116"/>
          <ac:spMkLst>
            <pc:docMk/>
            <pc:sldMk cId="3811657885" sldId="261"/>
            <ac:spMk id="9" creationId="{E14F10BE-DA45-551D-41FB-8F4C13525034}"/>
          </ac:spMkLst>
        </pc:spChg>
        <pc:spChg chg="add mod">
          <ac:chgData name="Rottinghaus, Jacob" userId="48f1a128-9521-4b79-a626-ef64aefa7102" providerId="ADAL" clId="{2D3ADFE1-FC98-4F37-93B1-D56A95E4AE0F}" dt="2024-08-08T15:23:44.194" v="117"/>
          <ac:spMkLst>
            <pc:docMk/>
            <pc:sldMk cId="3811657885" sldId="261"/>
            <ac:spMk id="10" creationId="{EDD91758-7BE2-A566-42E9-E953A8F1FF70}"/>
          </ac:spMkLst>
        </pc:spChg>
        <pc:spChg chg="add mod">
          <ac:chgData name="Rottinghaus, Jacob" userId="48f1a128-9521-4b79-a626-ef64aefa7102" providerId="ADAL" clId="{2D3ADFE1-FC98-4F37-93B1-D56A95E4AE0F}" dt="2024-08-08T15:23:49.244" v="118"/>
          <ac:spMkLst>
            <pc:docMk/>
            <pc:sldMk cId="3811657885" sldId="261"/>
            <ac:spMk id="11" creationId="{32834E6B-179F-ACA6-211D-9D0634A4CA66}"/>
          </ac:spMkLst>
        </pc:spChg>
        <pc:spChg chg="add mod">
          <ac:chgData name="Rottinghaus, Jacob" userId="48f1a128-9521-4b79-a626-ef64aefa7102" providerId="ADAL" clId="{2D3ADFE1-FC98-4F37-93B1-D56A95E4AE0F}" dt="2024-08-08T15:23:54.198" v="119"/>
          <ac:spMkLst>
            <pc:docMk/>
            <pc:sldMk cId="3811657885" sldId="261"/>
            <ac:spMk id="12" creationId="{24D940AD-DA0B-06E7-F5A6-8BD819470D9C}"/>
          </ac:spMkLst>
        </pc:spChg>
        <pc:spChg chg="add mod">
          <ac:chgData name="Rottinghaus, Jacob" userId="48f1a128-9521-4b79-a626-ef64aefa7102" providerId="ADAL" clId="{2D3ADFE1-FC98-4F37-93B1-D56A95E4AE0F}" dt="2024-08-08T15:23:59.324" v="120"/>
          <ac:spMkLst>
            <pc:docMk/>
            <pc:sldMk cId="3811657885" sldId="261"/>
            <ac:spMk id="13" creationId="{3E782C5E-4AD4-EF31-2D54-46781C9D8192}"/>
          </ac:spMkLst>
        </pc:spChg>
        <pc:spChg chg="add del mod">
          <ac:chgData name="Rottinghaus, Jacob" userId="48f1a128-9521-4b79-a626-ef64aefa7102" providerId="ADAL" clId="{2D3ADFE1-FC98-4F37-93B1-D56A95E4AE0F}" dt="2024-08-08T15:28:04.426" v="144" actId="478"/>
          <ac:spMkLst>
            <pc:docMk/>
            <pc:sldMk cId="3811657885" sldId="261"/>
            <ac:spMk id="15" creationId="{DA342FA8-3170-B944-93E4-8D2438E68F87}"/>
          </ac:spMkLst>
        </pc:spChg>
        <pc:spChg chg="add mod">
          <ac:chgData name="Rottinghaus, Jacob" userId="48f1a128-9521-4b79-a626-ef64aefa7102" providerId="ADAL" clId="{2D3ADFE1-FC98-4F37-93B1-D56A95E4AE0F}" dt="2024-08-08T15:28:05.498" v="145"/>
          <ac:spMkLst>
            <pc:docMk/>
            <pc:sldMk cId="3811657885" sldId="261"/>
            <ac:spMk id="16" creationId="{524F6B1E-55F4-9DE2-A477-54B3903EC4E1}"/>
          </ac:spMkLst>
        </pc:spChg>
        <pc:picChg chg="add mod modCrop">
          <ac:chgData name="Rottinghaus, Jacob" userId="48f1a128-9521-4b79-a626-ef64aefa7102" providerId="ADAL" clId="{2D3ADFE1-FC98-4F37-93B1-D56A95E4AE0F}" dt="2024-08-08T15:21:36.291" v="66" actId="1076"/>
          <ac:picMkLst>
            <pc:docMk/>
            <pc:sldMk cId="3811657885" sldId="261"/>
            <ac:picMk id="6" creationId="{6484269D-1C67-5207-81EB-DF38A880A1A0}"/>
          </ac:picMkLst>
        </pc:picChg>
      </pc:sldChg>
      <pc:sldChg chg="add del setBg">
        <pc:chgData name="Rottinghaus, Jacob" userId="48f1a128-9521-4b79-a626-ef64aefa7102" providerId="ADAL" clId="{2D3ADFE1-FC98-4F37-93B1-D56A95E4AE0F}" dt="2024-08-08T15:15:22.013" v="44" actId="2696"/>
        <pc:sldMkLst>
          <pc:docMk/>
          <pc:sldMk cId="2355333651" sldId="262"/>
        </pc:sldMkLst>
      </pc:sldChg>
      <pc:sldChg chg="addSp modSp add">
        <pc:chgData name="Rottinghaus, Jacob" userId="48f1a128-9521-4b79-a626-ef64aefa7102" providerId="ADAL" clId="{2D3ADFE1-FC98-4F37-93B1-D56A95E4AE0F}" dt="2024-08-08T15:51:45.170" v="994"/>
        <pc:sldMkLst>
          <pc:docMk/>
          <pc:sldMk cId="3614922496" sldId="263"/>
        </pc:sldMkLst>
        <pc:picChg chg="add mod">
          <ac:chgData name="Rottinghaus, Jacob" userId="48f1a128-9521-4b79-a626-ef64aefa7102" providerId="ADAL" clId="{2D3ADFE1-FC98-4F37-93B1-D56A95E4AE0F}" dt="2024-08-08T15:51:45.170" v="994"/>
          <ac:picMkLst>
            <pc:docMk/>
            <pc:sldMk cId="3614922496" sldId="263"/>
            <ac:picMk id="2" creationId="{AC21253E-DD4A-79F3-2024-6F3420467C88}"/>
          </ac:picMkLst>
        </pc:picChg>
      </pc:sldChg>
      <pc:sldChg chg="addSp delSp modSp add mod">
        <pc:chgData name="Rottinghaus, Jacob" userId="48f1a128-9521-4b79-a626-ef64aefa7102" providerId="ADAL" clId="{2D3ADFE1-FC98-4F37-93B1-D56A95E4AE0F}" dt="2024-08-08T15:25:06.387" v="127" actId="478"/>
        <pc:sldMkLst>
          <pc:docMk/>
          <pc:sldMk cId="3996876774" sldId="264"/>
        </pc:sldMkLst>
        <pc:spChg chg="del">
          <ac:chgData name="Rottinghaus, Jacob" userId="48f1a128-9521-4b79-a626-ef64aefa7102" providerId="ADAL" clId="{2D3ADFE1-FC98-4F37-93B1-D56A95E4AE0F}" dt="2024-08-08T15:25:04.458" v="126" actId="478"/>
          <ac:spMkLst>
            <pc:docMk/>
            <pc:sldMk cId="3996876774" sldId="264"/>
            <ac:spMk id="4" creationId="{89E8ED13-C930-ED93-765F-C8B6BC891C53}"/>
          </ac:spMkLst>
        </pc:spChg>
        <pc:spChg chg="del">
          <ac:chgData name="Rottinghaus, Jacob" userId="48f1a128-9521-4b79-a626-ef64aefa7102" providerId="ADAL" clId="{2D3ADFE1-FC98-4F37-93B1-D56A95E4AE0F}" dt="2024-08-08T15:24:41.312" v="123" actId="478"/>
          <ac:spMkLst>
            <pc:docMk/>
            <pc:sldMk cId="3996876774" sldId="264"/>
            <ac:spMk id="5" creationId="{FDD4F4AF-1811-7206-3228-BE27A94D9B7B}"/>
          </ac:spMkLst>
        </pc:spChg>
        <pc:spChg chg="add mod">
          <ac:chgData name="Rottinghaus, Jacob" userId="48f1a128-9521-4b79-a626-ef64aefa7102" providerId="ADAL" clId="{2D3ADFE1-FC98-4F37-93B1-D56A95E4AE0F}" dt="2024-08-08T15:24:51.930" v="125" actId="1076"/>
          <ac:spMkLst>
            <pc:docMk/>
            <pc:sldMk cId="3996876774" sldId="264"/>
            <ac:spMk id="10" creationId="{C004BA90-67E3-CDBB-16F7-D9A55FE2D290}"/>
          </ac:spMkLst>
        </pc:spChg>
        <pc:spChg chg="add del mod">
          <ac:chgData name="Rottinghaus, Jacob" userId="48f1a128-9521-4b79-a626-ef64aefa7102" providerId="ADAL" clId="{2D3ADFE1-FC98-4F37-93B1-D56A95E4AE0F}" dt="2024-08-08T15:24:47.275" v="124" actId="478"/>
          <ac:spMkLst>
            <pc:docMk/>
            <pc:sldMk cId="3996876774" sldId="264"/>
            <ac:spMk id="12" creationId="{E6ADE72F-503E-249C-AF57-53681B68B263}"/>
          </ac:spMkLst>
        </pc:spChg>
        <pc:spChg chg="add del mod">
          <ac:chgData name="Rottinghaus, Jacob" userId="48f1a128-9521-4b79-a626-ef64aefa7102" providerId="ADAL" clId="{2D3ADFE1-FC98-4F37-93B1-D56A95E4AE0F}" dt="2024-08-08T15:25:06.387" v="127" actId="478"/>
          <ac:spMkLst>
            <pc:docMk/>
            <pc:sldMk cId="3996876774" sldId="264"/>
            <ac:spMk id="14" creationId="{C73F8E21-8841-5182-8789-58E7984D73CB}"/>
          </ac:spMkLst>
        </pc:spChg>
        <pc:picChg chg="add mod">
          <ac:chgData name="Rottinghaus, Jacob" userId="48f1a128-9521-4b79-a626-ef64aefa7102" providerId="ADAL" clId="{2D3ADFE1-FC98-4F37-93B1-D56A95E4AE0F}" dt="2024-08-08T15:24:24.283" v="122"/>
          <ac:picMkLst>
            <pc:docMk/>
            <pc:sldMk cId="3996876774" sldId="264"/>
            <ac:picMk id="2" creationId="{1432975F-1436-E933-4F8B-03535C6AD4EF}"/>
          </ac:picMkLst>
        </pc:picChg>
        <pc:picChg chg="add mod">
          <ac:chgData name="Rottinghaus, Jacob" userId="48f1a128-9521-4b79-a626-ef64aefa7102" providerId="ADAL" clId="{2D3ADFE1-FC98-4F37-93B1-D56A95E4AE0F}" dt="2024-08-08T15:24:24.283" v="122"/>
          <ac:picMkLst>
            <pc:docMk/>
            <pc:sldMk cId="3996876774" sldId="264"/>
            <ac:picMk id="3" creationId="{60500E75-3FF5-3BF8-9E56-0BDDA7893F1D}"/>
          </ac:picMkLst>
        </pc:picChg>
        <pc:picChg chg="add mod">
          <ac:chgData name="Rottinghaus, Jacob" userId="48f1a128-9521-4b79-a626-ef64aefa7102" providerId="ADAL" clId="{2D3ADFE1-FC98-4F37-93B1-D56A95E4AE0F}" dt="2024-08-08T15:24:24.283" v="122"/>
          <ac:picMkLst>
            <pc:docMk/>
            <pc:sldMk cId="3996876774" sldId="264"/>
            <ac:picMk id="7" creationId="{73B151BA-5C91-EFFB-D67F-BF30479D5815}"/>
          </ac:picMkLst>
        </pc:picChg>
        <pc:picChg chg="add mod">
          <ac:chgData name="Rottinghaus, Jacob" userId="48f1a128-9521-4b79-a626-ef64aefa7102" providerId="ADAL" clId="{2D3ADFE1-FC98-4F37-93B1-D56A95E4AE0F}" dt="2024-08-08T15:24:24.283" v="122"/>
          <ac:picMkLst>
            <pc:docMk/>
            <pc:sldMk cId="3996876774" sldId="264"/>
            <ac:picMk id="8" creationId="{DE7C7D69-F662-5347-15DA-F84ACBA8B0E0}"/>
          </ac:picMkLst>
        </pc:picChg>
        <pc:picChg chg="add mod">
          <ac:chgData name="Rottinghaus, Jacob" userId="48f1a128-9521-4b79-a626-ef64aefa7102" providerId="ADAL" clId="{2D3ADFE1-FC98-4F37-93B1-D56A95E4AE0F}" dt="2024-08-08T15:24:24.283" v="122"/>
          <ac:picMkLst>
            <pc:docMk/>
            <pc:sldMk cId="3996876774" sldId="264"/>
            <ac:picMk id="9" creationId="{8F8F4FB0-7468-719D-5606-36C1BAA722F5}"/>
          </ac:picMkLst>
        </pc:picChg>
      </pc:sldChg>
      <pc:sldChg chg="addSp delSp modSp add mod">
        <pc:chgData name="Rottinghaus, Jacob" userId="48f1a128-9521-4b79-a626-ef64aefa7102" providerId="ADAL" clId="{2D3ADFE1-FC98-4F37-93B1-D56A95E4AE0F}" dt="2024-08-08T15:26:16.364" v="137"/>
        <pc:sldMkLst>
          <pc:docMk/>
          <pc:sldMk cId="1338250875" sldId="265"/>
        </pc:sldMkLst>
        <pc:spChg chg="add del mod">
          <ac:chgData name="Rottinghaus, Jacob" userId="48f1a128-9521-4b79-a626-ef64aefa7102" providerId="ADAL" clId="{2D3ADFE1-FC98-4F37-93B1-D56A95E4AE0F}" dt="2024-08-08T15:25:36.228" v="130" actId="478"/>
          <ac:spMkLst>
            <pc:docMk/>
            <pc:sldMk cId="1338250875" sldId="265"/>
            <ac:spMk id="3" creationId="{55E0A23B-0B67-8B41-748E-BE9DCDCD3777}"/>
          </ac:spMkLst>
        </pc:spChg>
        <pc:spChg chg="del">
          <ac:chgData name="Rottinghaus, Jacob" userId="48f1a128-9521-4b79-a626-ef64aefa7102" providerId="ADAL" clId="{2D3ADFE1-FC98-4F37-93B1-D56A95E4AE0F}" dt="2024-08-08T15:25:38.766" v="131" actId="478"/>
          <ac:spMkLst>
            <pc:docMk/>
            <pc:sldMk cId="1338250875" sldId="265"/>
            <ac:spMk id="4" creationId="{89E8ED13-C930-ED93-765F-C8B6BC891C53}"/>
          </ac:spMkLst>
        </pc:spChg>
        <pc:spChg chg="del">
          <ac:chgData name="Rottinghaus, Jacob" userId="48f1a128-9521-4b79-a626-ef64aefa7102" providerId="ADAL" clId="{2D3ADFE1-FC98-4F37-93B1-D56A95E4AE0F}" dt="2024-08-08T15:25:32.173" v="129" actId="478"/>
          <ac:spMkLst>
            <pc:docMk/>
            <pc:sldMk cId="1338250875" sldId="265"/>
            <ac:spMk id="5" creationId="{FDD4F4AF-1811-7206-3228-BE27A94D9B7B}"/>
          </ac:spMkLst>
        </pc:spChg>
        <pc:spChg chg="add del mod">
          <ac:chgData name="Rottinghaus, Jacob" userId="48f1a128-9521-4b79-a626-ef64aefa7102" providerId="ADAL" clId="{2D3ADFE1-FC98-4F37-93B1-D56A95E4AE0F}" dt="2024-08-08T15:25:40.853" v="132" actId="478"/>
          <ac:spMkLst>
            <pc:docMk/>
            <pc:sldMk cId="1338250875" sldId="265"/>
            <ac:spMk id="8" creationId="{263ABD36-3407-6DA9-C6A2-FF0DC52A4013}"/>
          </ac:spMkLst>
        </pc:spChg>
        <pc:spChg chg="add mod">
          <ac:chgData name="Rottinghaus, Jacob" userId="48f1a128-9521-4b79-a626-ef64aefa7102" providerId="ADAL" clId="{2D3ADFE1-FC98-4F37-93B1-D56A95E4AE0F}" dt="2024-08-08T15:25:54.778" v="136" actId="27636"/>
          <ac:spMkLst>
            <pc:docMk/>
            <pc:sldMk cId="1338250875" sldId="265"/>
            <ac:spMk id="9" creationId="{BFEA9413-B5F5-6CE8-262E-97349F096635}"/>
          </ac:spMkLst>
        </pc:spChg>
        <pc:picChg chg="add mod">
          <ac:chgData name="Rottinghaus, Jacob" userId="48f1a128-9521-4b79-a626-ef64aefa7102" providerId="ADAL" clId="{2D3ADFE1-FC98-4F37-93B1-D56A95E4AE0F}" dt="2024-08-08T15:26:16.364" v="137"/>
          <ac:picMkLst>
            <pc:docMk/>
            <pc:sldMk cId="1338250875" sldId="265"/>
            <ac:picMk id="10" creationId="{36C5ADA3-D67E-0F73-930E-D41C972E5483}"/>
          </ac:picMkLst>
        </pc:picChg>
        <pc:picChg chg="add mod">
          <ac:chgData name="Rottinghaus, Jacob" userId="48f1a128-9521-4b79-a626-ef64aefa7102" providerId="ADAL" clId="{2D3ADFE1-FC98-4F37-93B1-D56A95E4AE0F}" dt="2024-08-08T15:26:16.364" v="137"/>
          <ac:picMkLst>
            <pc:docMk/>
            <pc:sldMk cId="1338250875" sldId="265"/>
            <ac:picMk id="11" creationId="{C01D34A0-D94A-F64F-1A6C-6B7432F73492}"/>
          </ac:picMkLst>
        </pc:picChg>
        <pc:picChg chg="add mod">
          <ac:chgData name="Rottinghaus, Jacob" userId="48f1a128-9521-4b79-a626-ef64aefa7102" providerId="ADAL" clId="{2D3ADFE1-FC98-4F37-93B1-D56A95E4AE0F}" dt="2024-08-08T15:26:16.364" v="137"/>
          <ac:picMkLst>
            <pc:docMk/>
            <pc:sldMk cId="1338250875" sldId="265"/>
            <ac:picMk id="12" creationId="{6B51E70B-B7F3-E0B4-2D65-C94EC9E81E3D}"/>
          </ac:picMkLst>
        </pc:picChg>
      </pc:sldChg>
      <pc:sldChg chg="addSp delSp modSp add mod">
        <pc:chgData name="Rottinghaus, Jacob" userId="48f1a128-9521-4b79-a626-ef64aefa7102" providerId="ADAL" clId="{2D3ADFE1-FC98-4F37-93B1-D56A95E4AE0F}" dt="2024-08-08T15:29:17.210" v="153" actId="1076"/>
        <pc:sldMkLst>
          <pc:docMk/>
          <pc:sldMk cId="1038935992" sldId="266"/>
        </pc:sldMkLst>
        <pc:spChg chg="add del mod">
          <ac:chgData name="Rottinghaus, Jacob" userId="48f1a128-9521-4b79-a626-ef64aefa7102" providerId="ADAL" clId="{2D3ADFE1-FC98-4F37-93B1-D56A95E4AE0F}" dt="2024-08-08T15:27:34.031" v="142" actId="478"/>
          <ac:spMkLst>
            <pc:docMk/>
            <pc:sldMk cId="1038935992" sldId="266"/>
            <ac:spMk id="2" creationId="{D73E26FC-72BD-7973-B67D-3F0509D72F18}"/>
          </ac:spMkLst>
        </pc:spChg>
        <pc:spChg chg="add mod">
          <ac:chgData name="Rottinghaus, Jacob" userId="48f1a128-9521-4b79-a626-ef64aefa7102" providerId="ADAL" clId="{2D3ADFE1-FC98-4F37-93B1-D56A95E4AE0F}" dt="2024-08-08T15:29:17.210" v="153" actId="1076"/>
          <ac:spMkLst>
            <pc:docMk/>
            <pc:sldMk cId="1038935992" sldId="266"/>
            <ac:spMk id="9" creationId="{51C5BAA3-93E1-BD9C-7167-9EB2F329E841}"/>
          </ac:spMkLst>
        </pc:spChg>
        <pc:picChg chg="add mod">
          <ac:chgData name="Rottinghaus, Jacob" userId="48f1a128-9521-4b79-a626-ef64aefa7102" providerId="ADAL" clId="{2D3ADFE1-FC98-4F37-93B1-D56A95E4AE0F}" dt="2024-08-08T15:26:53.878" v="139"/>
          <ac:picMkLst>
            <pc:docMk/>
            <pc:sldMk cId="1038935992" sldId="266"/>
            <ac:picMk id="3" creationId="{AFB5FB4C-71CD-D9F1-1301-ABE1C9D4FF6C}"/>
          </ac:picMkLst>
        </pc:picChg>
        <pc:picChg chg="add mod">
          <ac:chgData name="Rottinghaus, Jacob" userId="48f1a128-9521-4b79-a626-ef64aefa7102" providerId="ADAL" clId="{2D3ADFE1-FC98-4F37-93B1-D56A95E4AE0F}" dt="2024-08-08T15:26:53.878" v="139"/>
          <ac:picMkLst>
            <pc:docMk/>
            <pc:sldMk cId="1038935992" sldId="266"/>
            <ac:picMk id="4" creationId="{91802AC9-EF78-409D-6C9A-1E7EF9331583}"/>
          </ac:picMkLst>
        </pc:picChg>
        <pc:picChg chg="add mod">
          <ac:chgData name="Rottinghaus, Jacob" userId="48f1a128-9521-4b79-a626-ef64aefa7102" providerId="ADAL" clId="{2D3ADFE1-FC98-4F37-93B1-D56A95E4AE0F}" dt="2024-08-08T15:26:53.878" v="139"/>
          <ac:picMkLst>
            <pc:docMk/>
            <pc:sldMk cId="1038935992" sldId="266"/>
            <ac:picMk id="5" creationId="{547FA3AB-668D-EA69-546E-FEE1C700561B}"/>
          </ac:picMkLst>
        </pc:picChg>
        <pc:picChg chg="add mod">
          <ac:chgData name="Rottinghaus, Jacob" userId="48f1a128-9521-4b79-a626-ef64aefa7102" providerId="ADAL" clId="{2D3ADFE1-FC98-4F37-93B1-D56A95E4AE0F}" dt="2024-08-08T15:26:53.878" v="139"/>
          <ac:picMkLst>
            <pc:docMk/>
            <pc:sldMk cId="1038935992" sldId="266"/>
            <ac:picMk id="7" creationId="{A9E92D28-5B72-391B-0D2F-D2DFBDB947B3}"/>
          </ac:picMkLst>
        </pc:picChg>
      </pc:sldChg>
      <pc:sldChg chg="add del">
        <pc:chgData name="Rottinghaus, Jacob" userId="48f1a128-9521-4b79-a626-ef64aefa7102" providerId="ADAL" clId="{2D3ADFE1-FC98-4F37-93B1-D56A95E4AE0F}" dt="2024-08-08T15:25:44.551" v="133" actId="2696"/>
        <pc:sldMkLst>
          <pc:docMk/>
          <pc:sldMk cId="4195579521" sldId="266"/>
        </pc:sldMkLst>
      </pc:sldChg>
      <pc:sldChg chg="addSp modSp add mod">
        <pc:chgData name="Rottinghaus, Jacob" userId="48f1a128-9521-4b79-a626-ef64aefa7102" providerId="ADAL" clId="{2D3ADFE1-FC98-4F37-93B1-D56A95E4AE0F}" dt="2024-08-08T15:31:25.785" v="245"/>
        <pc:sldMkLst>
          <pc:docMk/>
          <pc:sldMk cId="3873892451" sldId="267"/>
        </pc:sldMkLst>
        <pc:spChg chg="add mod">
          <ac:chgData name="Rottinghaus, Jacob" userId="48f1a128-9521-4b79-a626-ef64aefa7102" providerId="ADAL" clId="{2D3ADFE1-FC98-4F37-93B1-D56A95E4AE0F}" dt="2024-08-08T15:30:52.183" v="240" actId="20577"/>
          <ac:spMkLst>
            <pc:docMk/>
            <pc:sldMk cId="3873892451" sldId="267"/>
            <ac:spMk id="2" creationId="{7CFD64B7-6038-E768-F99B-9B0E22E0C426}"/>
          </ac:spMkLst>
        </pc:spChg>
        <pc:spChg chg="add mod">
          <ac:chgData name="Rottinghaus, Jacob" userId="48f1a128-9521-4b79-a626-ef64aefa7102" providerId="ADAL" clId="{2D3ADFE1-FC98-4F37-93B1-D56A95E4AE0F}" dt="2024-08-08T15:31:13.263" v="244" actId="120"/>
          <ac:spMkLst>
            <pc:docMk/>
            <pc:sldMk cId="3873892451" sldId="267"/>
            <ac:spMk id="3" creationId="{A5BDECE4-4C93-0878-E6B5-7290F23557AD}"/>
          </ac:spMkLst>
        </pc:spChg>
        <pc:graphicFrameChg chg="add mod">
          <ac:chgData name="Rottinghaus, Jacob" userId="48f1a128-9521-4b79-a626-ef64aefa7102" providerId="ADAL" clId="{2D3ADFE1-FC98-4F37-93B1-D56A95E4AE0F}" dt="2024-08-08T15:31:25.785" v="245"/>
          <ac:graphicFrameMkLst>
            <pc:docMk/>
            <pc:sldMk cId="3873892451" sldId="267"/>
            <ac:graphicFrameMk id="4" creationId="{24CCB6A3-881A-30AA-494A-965721E47038}"/>
          </ac:graphicFrameMkLst>
        </pc:graphicFrameChg>
      </pc:sldChg>
      <pc:sldChg chg="addSp delSp modSp add mod">
        <pc:chgData name="Rottinghaus, Jacob" userId="48f1a128-9521-4b79-a626-ef64aefa7102" providerId="ADAL" clId="{2D3ADFE1-FC98-4F37-93B1-D56A95E4AE0F}" dt="2024-08-08T15:32:36.809" v="322"/>
        <pc:sldMkLst>
          <pc:docMk/>
          <pc:sldMk cId="2501798159" sldId="268"/>
        </pc:sldMkLst>
        <pc:spChg chg="add del mod">
          <ac:chgData name="Rottinghaus, Jacob" userId="48f1a128-9521-4b79-a626-ef64aefa7102" providerId="ADAL" clId="{2D3ADFE1-FC98-4F37-93B1-D56A95E4AE0F}" dt="2024-08-08T15:32:03.737" v="250" actId="478"/>
          <ac:spMkLst>
            <pc:docMk/>
            <pc:sldMk cId="2501798159" sldId="268"/>
            <ac:spMk id="3" creationId="{B717E435-CE58-7CB1-C236-A16BA30610CE}"/>
          </ac:spMkLst>
        </pc:spChg>
        <pc:spChg chg="add mod">
          <ac:chgData name="Rottinghaus, Jacob" userId="48f1a128-9521-4b79-a626-ef64aefa7102" providerId="ADAL" clId="{2D3ADFE1-FC98-4F37-93B1-D56A95E4AE0F}" dt="2024-08-08T15:32:24.778" v="321" actId="20577"/>
          <ac:spMkLst>
            <pc:docMk/>
            <pc:sldMk cId="2501798159" sldId="268"/>
            <ac:spMk id="4" creationId="{FDC227EC-F56E-1015-48BE-2200F7C7AE05}"/>
          </ac:spMkLst>
        </pc:spChg>
        <pc:picChg chg="add mod">
          <ac:chgData name="Rottinghaus, Jacob" userId="48f1a128-9521-4b79-a626-ef64aefa7102" providerId="ADAL" clId="{2D3ADFE1-FC98-4F37-93B1-D56A95E4AE0F}" dt="2024-08-08T15:32:36.809" v="322"/>
          <ac:picMkLst>
            <pc:docMk/>
            <pc:sldMk cId="2501798159" sldId="268"/>
            <ac:picMk id="5" creationId="{A51D12C5-CF7A-1F6A-0853-90CED679958B}"/>
          </ac:picMkLst>
        </pc:picChg>
        <pc:picChg chg="add mod">
          <ac:chgData name="Rottinghaus, Jacob" userId="48f1a128-9521-4b79-a626-ef64aefa7102" providerId="ADAL" clId="{2D3ADFE1-FC98-4F37-93B1-D56A95E4AE0F}" dt="2024-08-08T15:32:36.809" v="322"/>
          <ac:picMkLst>
            <pc:docMk/>
            <pc:sldMk cId="2501798159" sldId="268"/>
            <ac:picMk id="7" creationId="{3F7D9ED1-5FCD-ABB7-E0C0-AB99BFB4DC1D}"/>
          </ac:picMkLst>
        </pc:picChg>
      </pc:sldChg>
      <pc:sldChg chg="addSp modSp add mod">
        <pc:chgData name="Rottinghaus, Jacob" userId="48f1a128-9521-4b79-a626-ef64aefa7102" providerId="ADAL" clId="{2D3ADFE1-FC98-4F37-93B1-D56A95E4AE0F}" dt="2024-08-08T15:33:49.242" v="382" actId="1076"/>
        <pc:sldMkLst>
          <pc:docMk/>
          <pc:sldMk cId="1910396068" sldId="269"/>
        </pc:sldMkLst>
        <pc:spChg chg="add mod">
          <ac:chgData name="Rottinghaus, Jacob" userId="48f1a128-9521-4b79-a626-ef64aefa7102" providerId="ADAL" clId="{2D3ADFE1-FC98-4F37-93B1-D56A95E4AE0F}" dt="2024-08-08T15:33:18.060" v="378" actId="20577"/>
          <ac:spMkLst>
            <pc:docMk/>
            <pc:sldMk cId="1910396068" sldId="269"/>
            <ac:spMk id="2" creationId="{61B24256-4AEE-A9A9-760C-03682058BC0E}"/>
          </ac:spMkLst>
        </pc:spChg>
        <pc:picChg chg="add mod">
          <ac:chgData name="Rottinghaus, Jacob" userId="48f1a128-9521-4b79-a626-ef64aefa7102" providerId="ADAL" clId="{2D3ADFE1-FC98-4F37-93B1-D56A95E4AE0F}" dt="2024-08-08T15:33:49.242" v="382" actId="1076"/>
          <ac:picMkLst>
            <pc:docMk/>
            <pc:sldMk cId="1910396068" sldId="269"/>
            <ac:picMk id="3" creationId="{DA231727-F053-5210-B344-9F64E9844486}"/>
          </ac:picMkLst>
        </pc:picChg>
        <pc:picChg chg="add mod">
          <ac:chgData name="Rottinghaus, Jacob" userId="48f1a128-9521-4b79-a626-ef64aefa7102" providerId="ADAL" clId="{2D3ADFE1-FC98-4F37-93B1-D56A95E4AE0F}" dt="2024-08-08T15:33:49.242" v="382" actId="1076"/>
          <ac:picMkLst>
            <pc:docMk/>
            <pc:sldMk cId="1910396068" sldId="269"/>
            <ac:picMk id="4" creationId="{637D5226-D746-A4E7-C3B4-518FB4D16913}"/>
          </ac:picMkLst>
        </pc:picChg>
      </pc:sldChg>
      <pc:sldChg chg="addSp modSp add mod">
        <pc:chgData name="Rottinghaus, Jacob" userId="48f1a128-9521-4b79-a626-ef64aefa7102" providerId="ADAL" clId="{2D3ADFE1-FC98-4F37-93B1-D56A95E4AE0F}" dt="2024-08-08T15:34:21.150" v="385" actId="1076"/>
        <pc:sldMkLst>
          <pc:docMk/>
          <pc:sldMk cId="530784342" sldId="270"/>
        </pc:sldMkLst>
        <pc:spChg chg="add mod">
          <ac:chgData name="Rottinghaus, Jacob" userId="48f1a128-9521-4b79-a626-ef64aefa7102" providerId="ADAL" clId="{2D3ADFE1-FC98-4F37-93B1-D56A95E4AE0F}" dt="2024-08-08T15:34:13.653" v="384"/>
          <ac:spMkLst>
            <pc:docMk/>
            <pc:sldMk cId="530784342" sldId="270"/>
            <ac:spMk id="2" creationId="{F97099BE-CC08-216A-9AAA-E743449C4EF2}"/>
          </ac:spMkLst>
        </pc:spChg>
        <pc:picChg chg="add mod">
          <ac:chgData name="Rottinghaus, Jacob" userId="48f1a128-9521-4b79-a626-ef64aefa7102" providerId="ADAL" clId="{2D3ADFE1-FC98-4F37-93B1-D56A95E4AE0F}" dt="2024-08-08T15:34:13.653" v="384"/>
          <ac:picMkLst>
            <pc:docMk/>
            <pc:sldMk cId="530784342" sldId="270"/>
            <ac:picMk id="3" creationId="{5C427E98-6640-00DD-2EE9-418A36B6B229}"/>
          </ac:picMkLst>
        </pc:picChg>
        <pc:picChg chg="add mod">
          <ac:chgData name="Rottinghaus, Jacob" userId="48f1a128-9521-4b79-a626-ef64aefa7102" providerId="ADAL" clId="{2D3ADFE1-FC98-4F37-93B1-D56A95E4AE0F}" dt="2024-08-08T15:34:13.653" v="384"/>
          <ac:picMkLst>
            <pc:docMk/>
            <pc:sldMk cId="530784342" sldId="270"/>
            <ac:picMk id="4" creationId="{EAF1BDE3-0058-29D6-9468-C6B34CA509DD}"/>
          </ac:picMkLst>
        </pc:picChg>
        <pc:picChg chg="add mod">
          <ac:chgData name="Rottinghaus, Jacob" userId="48f1a128-9521-4b79-a626-ef64aefa7102" providerId="ADAL" clId="{2D3ADFE1-FC98-4F37-93B1-D56A95E4AE0F}" dt="2024-08-08T15:34:21.150" v="385" actId="1076"/>
          <ac:picMkLst>
            <pc:docMk/>
            <pc:sldMk cId="530784342" sldId="270"/>
            <ac:picMk id="5" creationId="{1009ACCC-07F0-723E-F9F2-7E356341C2C1}"/>
          </ac:picMkLst>
        </pc:picChg>
        <pc:picChg chg="add mod">
          <ac:chgData name="Rottinghaus, Jacob" userId="48f1a128-9521-4b79-a626-ef64aefa7102" providerId="ADAL" clId="{2D3ADFE1-FC98-4F37-93B1-D56A95E4AE0F}" dt="2024-08-08T15:34:13.653" v="384"/>
          <ac:picMkLst>
            <pc:docMk/>
            <pc:sldMk cId="530784342" sldId="270"/>
            <ac:picMk id="7" creationId="{88370AF0-AFF0-6219-F8E4-26D84D2FA681}"/>
          </ac:picMkLst>
        </pc:picChg>
        <pc:picChg chg="add mod">
          <ac:chgData name="Rottinghaus, Jacob" userId="48f1a128-9521-4b79-a626-ef64aefa7102" providerId="ADAL" clId="{2D3ADFE1-FC98-4F37-93B1-D56A95E4AE0F}" dt="2024-08-08T15:34:13.653" v="384"/>
          <ac:picMkLst>
            <pc:docMk/>
            <pc:sldMk cId="530784342" sldId="270"/>
            <ac:picMk id="8" creationId="{338703E6-C250-01C2-B36A-26CE9B5D4082}"/>
          </ac:picMkLst>
        </pc:picChg>
      </pc:sldChg>
      <pc:sldChg chg="addSp modSp add mod">
        <pc:chgData name="Rottinghaus, Jacob" userId="48f1a128-9521-4b79-a626-ef64aefa7102" providerId="ADAL" clId="{2D3ADFE1-FC98-4F37-93B1-D56A95E4AE0F}" dt="2024-08-08T15:35:25.715" v="443" actId="1076"/>
        <pc:sldMkLst>
          <pc:docMk/>
          <pc:sldMk cId="3597857923" sldId="271"/>
        </pc:sldMkLst>
        <pc:spChg chg="add mod">
          <ac:chgData name="Rottinghaus, Jacob" userId="48f1a128-9521-4b79-a626-ef64aefa7102" providerId="ADAL" clId="{2D3ADFE1-FC98-4F37-93B1-D56A95E4AE0F}" dt="2024-08-08T15:35:05.966" v="438" actId="20577"/>
          <ac:spMkLst>
            <pc:docMk/>
            <pc:sldMk cId="3597857923" sldId="271"/>
            <ac:spMk id="2" creationId="{26D42573-0247-5AA2-067B-917A11EB34CE}"/>
          </ac:spMkLst>
        </pc:spChg>
        <pc:picChg chg="add mod">
          <ac:chgData name="Rottinghaus, Jacob" userId="48f1a128-9521-4b79-a626-ef64aefa7102" providerId="ADAL" clId="{2D3ADFE1-FC98-4F37-93B1-D56A95E4AE0F}" dt="2024-08-08T15:35:10.490" v="439"/>
          <ac:picMkLst>
            <pc:docMk/>
            <pc:sldMk cId="3597857923" sldId="271"/>
            <ac:picMk id="3" creationId="{54BF824A-3F3A-D624-C703-556ADB3811D4}"/>
          </ac:picMkLst>
        </pc:picChg>
        <pc:picChg chg="add mod">
          <ac:chgData name="Rottinghaus, Jacob" userId="48f1a128-9521-4b79-a626-ef64aefa7102" providerId="ADAL" clId="{2D3ADFE1-FC98-4F37-93B1-D56A95E4AE0F}" dt="2024-08-08T15:35:16.583" v="441" actId="1076"/>
          <ac:picMkLst>
            <pc:docMk/>
            <pc:sldMk cId="3597857923" sldId="271"/>
            <ac:picMk id="4" creationId="{090EDC81-E72D-A2B9-F30D-C74B7C870BCA}"/>
          </ac:picMkLst>
        </pc:picChg>
        <pc:picChg chg="add mod">
          <ac:chgData name="Rottinghaus, Jacob" userId="48f1a128-9521-4b79-a626-ef64aefa7102" providerId="ADAL" clId="{2D3ADFE1-FC98-4F37-93B1-D56A95E4AE0F}" dt="2024-08-08T15:35:25.715" v="443" actId="1076"/>
          <ac:picMkLst>
            <pc:docMk/>
            <pc:sldMk cId="3597857923" sldId="271"/>
            <ac:picMk id="5" creationId="{C9454E1F-4226-429C-64BC-C22461D83A67}"/>
          </ac:picMkLst>
        </pc:picChg>
      </pc:sldChg>
      <pc:sldChg chg="addSp delSp modSp add mod">
        <pc:chgData name="Rottinghaus, Jacob" userId="48f1a128-9521-4b79-a626-ef64aefa7102" providerId="ADAL" clId="{2D3ADFE1-FC98-4F37-93B1-D56A95E4AE0F}" dt="2024-08-08T15:39:11.351" v="549" actId="166"/>
        <pc:sldMkLst>
          <pc:docMk/>
          <pc:sldMk cId="26131768" sldId="272"/>
        </pc:sldMkLst>
        <pc:spChg chg="add mod">
          <ac:chgData name="Rottinghaus, Jacob" userId="48f1a128-9521-4b79-a626-ef64aefa7102" providerId="ADAL" clId="{2D3ADFE1-FC98-4F37-93B1-D56A95E4AE0F}" dt="2024-08-08T15:38:12.084" v="534" actId="1076"/>
          <ac:spMkLst>
            <pc:docMk/>
            <pc:sldMk cId="26131768" sldId="272"/>
            <ac:spMk id="2" creationId="{6494B934-D1C6-B4F1-0CAB-43D305AA6922}"/>
          </ac:spMkLst>
        </pc:spChg>
        <pc:picChg chg="add mod">
          <ac:chgData name="Rottinghaus, Jacob" userId="48f1a128-9521-4b79-a626-ef64aefa7102" providerId="ADAL" clId="{2D3ADFE1-FC98-4F37-93B1-D56A95E4AE0F}" dt="2024-08-08T15:38:54.847" v="545" actId="688"/>
          <ac:picMkLst>
            <pc:docMk/>
            <pc:sldMk cId="26131768" sldId="272"/>
            <ac:picMk id="3" creationId="{1F81EB0D-5E59-6018-8EF3-B05B75B2A2BE}"/>
          </ac:picMkLst>
        </pc:picChg>
        <pc:picChg chg="add del mod">
          <ac:chgData name="Rottinghaus, Jacob" userId="48f1a128-9521-4b79-a626-ef64aefa7102" providerId="ADAL" clId="{2D3ADFE1-FC98-4F37-93B1-D56A95E4AE0F}" dt="2024-08-08T15:37:14.856" v="517" actId="478"/>
          <ac:picMkLst>
            <pc:docMk/>
            <pc:sldMk cId="26131768" sldId="272"/>
            <ac:picMk id="4" creationId="{598855A6-D001-C755-4C41-C9F0313AE060}"/>
          </ac:picMkLst>
        </pc:picChg>
        <pc:picChg chg="add mod">
          <ac:chgData name="Rottinghaus, Jacob" userId="48f1a128-9521-4b79-a626-ef64aefa7102" providerId="ADAL" clId="{2D3ADFE1-FC98-4F37-93B1-D56A95E4AE0F}" dt="2024-08-08T15:39:00.445" v="546" actId="1076"/>
          <ac:picMkLst>
            <pc:docMk/>
            <pc:sldMk cId="26131768" sldId="272"/>
            <ac:picMk id="5" creationId="{C09CEB21-DC49-5AB6-D19B-17BCBB2A145D}"/>
          </ac:picMkLst>
        </pc:picChg>
        <pc:picChg chg="add mod ord">
          <ac:chgData name="Rottinghaus, Jacob" userId="48f1a128-9521-4b79-a626-ef64aefa7102" providerId="ADAL" clId="{2D3ADFE1-FC98-4F37-93B1-D56A95E4AE0F}" dt="2024-08-08T15:39:11.351" v="549" actId="166"/>
          <ac:picMkLst>
            <pc:docMk/>
            <pc:sldMk cId="26131768" sldId="272"/>
            <ac:picMk id="7" creationId="{F52799B5-7150-6695-4E15-5E923DE25410}"/>
          </ac:picMkLst>
        </pc:picChg>
        <pc:picChg chg="add mod">
          <ac:chgData name="Rottinghaus, Jacob" userId="48f1a128-9521-4b79-a626-ef64aefa7102" providerId="ADAL" clId="{2D3ADFE1-FC98-4F37-93B1-D56A95E4AE0F}" dt="2024-08-08T15:39:08.571" v="548" actId="1076"/>
          <ac:picMkLst>
            <pc:docMk/>
            <pc:sldMk cId="26131768" sldId="272"/>
            <ac:picMk id="8" creationId="{9C7A3A02-AEAA-CDF1-E4E7-3D53BB284674}"/>
          </ac:picMkLst>
        </pc:picChg>
      </pc:sldChg>
      <pc:sldChg chg="addSp modSp add mod">
        <pc:chgData name="Rottinghaus, Jacob" userId="48f1a128-9521-4b79-a626-ef64aefa7102" providerId="ADAL" clId="{2D3ADFE1-FC98-4F37-93B1-D56A95E4AE0F}" dt="2024-08-08T15:40:17.676" v="559" actId="14100"/>
        <pc:sldMkLst>
          <pc:docMk/>
          <pc:sldMk cId="110814944" sldId="273"/>
        </pc:sldMkLst>
        <pc:spChg chg="add mod">
          <ac:chgData name="Rottinghaus, Jacob" userId="48f1a128-9521-4b79-a626-ef64aefa7102" providerId="ADAL" clId="{2D3ADFE1-FC98-4F37-93B1-D56A95E4AE0F}" dt="2024-08-08T15:40:03.944" v="557" actId="1076"/>
          <ac:spMkLst>
            <pc:docMk/>
            <pc:sldMk cId="110814944" sldId="273"/>
            <ac:spMk id="3" creationId="{6D539F3A-F07E-0102-4153-2CF5DB33E8C8}"/>
          </ac:spMkLst>
        </pc:spChg>
        <pc:spChg chg="add mod">
          <ac:chgData name="Rottinghaus, Jacob" userId="48f1a128-9521-4b79-a626-ef64aefa7102" providerId="ADAL" clId="{2D3ADFE1-FC98-4F37-93B1-D56A95E4AE0F}" dt="2024-08-08T15:39:58.286" v="555" actId="14100"/>
          <ac:spMkLst>
            <pc:docMk/>
            <pc:sldMk cId="110814944" sldId="273"/>
            <ac:spMk id="4" creationId="{9666831E-872C-0225-2300-F8746BA4736C}"/>
          </ac:spMkLst>
        </pc:spChg>
        <pc:picChg chg="add mod">
          <ac:chgData name="Rottinghaus, Jacob" userId="48f1a128-9521-4b79-a626-ef64aefa7102" providerId="ADAL" clId="{2D3ADFE1-FC98-4F37-93B1-D56A95E4AE0F}" dt="2024-08-08T15:40:01.551" v="556" actId="1076"/>
          <ac:picMkLst>
            <pc:docMk/>
            <pc:sldMk cId="110814944" sldId="273"/>
            <ac:picMk id="2" creationId="{15BC8626-7542-8F0C-13F1-E28E7A48388B}"/>
          </ac:picMkLst>
        </pc:picChg>
        <pc:picChg chg="add mod">
          <ac:chgData name="Rottinghaus, Jacob" userId="48f1a128-9521-4b79-a626-ef64aefa7102" providerId="ADAL" clId="{2D3ADFE1-FC98-4F37-93B1-D56A95E4AE0F}" dt="2024-08-08T15:40:17.676" v="559" actId="14100"/>
          <ac:picMkLst>
            <pc:docMk/>
            <pc:sldMk cId="110814944" sldId="273"/>
            <ac:picMk id="5" creationId="{7DFBF6B5-B850-FF9D-1D71-EFBBC0912F12}"/>
          </ac:picMkLst>
        </pc:picChg>
      </pc:sldChg>
      <pc:sldChg chg="addSp modSp add mod">
        <pc:chgData name="Rottinghaus, Jacob" userId="48f1a128-9521-4b79-a626-ef64aefa7102" providerId="ADAL" clId="{2D3ADFE1-FC98-4F37-93B1-D56A95E4AE0F}" dt="2024-08-08T15:40:39.987" v="564"/>
        <pc:sldMkLst>
          <pc:docMk/>
          <pc:sldMk cId="2017225424" sldId="274"/>
        </pc:sldMkLst>
        <pc:spChg chg="add mod">
          <ac:chgData name="Rottinghaus, Jacob" userId="48f1a128-9521-4b79-a626-ef64aefa7102" providerId="ADAL" clId="{2D3ADFE1-FC98-4F37-93B1-D56A95E4AE0F}" dt="2024-08-08T15:40:32.930" v="562" actId="27636"/>
          <ac:spMkLst>
            <pc:docMk/>
            <pc:sldMk cId="2017225424" sldId="274"/>
            <ac:spMk id="2" creationId="{33C4201F-2E05-22E4-8DA3-D3C1AD4531D4}"/>
          </ac:spMkLst>
        </pc:spChg>
        <pc:picChg chg="add mod">
          <ac:chgData name="Rottinghaus, Jacob" userId="48f1a128-9521-4b79-a626-ef64aefa7102" providerId="ADAL" clId="{2D3ADFE1-FC98-4F37-93B1-D56A95E4AE0F}" dt="2024-08-08T15:40:36.189" v="563"/>
          <ac:picMkLst>
            <pc:docMk/>
            <pc:sldMk cId="2017225424" sldId="274"/>
            <ac:picMk id="3" creationId="{FA77BB88-EDFF-255F-E8B4-6C3181F51E3E}"/>
          </ac:picMkLst>
        </pc:picChg>
        <pc:picChg chg="add mod">
          <ac:chgData name="Rottinghaus, Jacob" userId="48f1a128-9521-4b79-a626-ef64aefa7102" providerId="ADAL" clId="{2D3ADFE1-FC98-4F37-93B1-D56A95E4AE0F}" dt="2024-08-08T15:40:39.987" v="564"/>
          <ac:picMkLst>
            <pc:docMk/>
            <pc:sldMk cId="2017225424" sldId="274"/>
            <ac:picMk id="4" creationId="{9029C3CA-988B-5201-EA40-31F61175C979}"/>
          </ac:picMkLst>
        </pc:picChg>
      </pc:sldChg>
      <pc:sldChg chg="addSp modSp add mod">
        <pc:chgData name="Rottinghaus, Jacob" userId="48f1a128-9521-4b79-a626-ef64aefa7102" providerId="ADAL" clId="{2D3ADFE1-FC98-4F37-93B1-D56A95E4AE0F}" dt="2024-08-08T15:41:30.827" v="570" actId="1076"/>
        <pc:sldMkLst>
          <pc:docMk/>
          <pc:sldMk cId="1395406938" sldId="275"/>
        </pc:sldMkLst>
        <pc:spChg chg="add mod">
          <ac:chgData name="Rottinghaus, Jacob" userId="48f1a128-9521-4b79-a626-ef64aefa7102" providerId="ADAL" clId="{2D3ADFE1-FC98-4F37-93B1-D56A95E4AE0F}" dt="2024-08-08T15:41:02.844" v="567" actId="207"/>
          <ac:spMkLst>
            <pc:docMk/>
            <pc:sldMk cId="1395406938" sldId="275"/>
            <ac:spMk id="2" creationId="{6F795E46-D746-45C5-0A5E-1492744E8157}"/>
          </ac:spMkLst>
        </pc:spChg>
        <pc:picChg chg="add mod">
          <ac:chgData name="Rottinghaus, Jacob" userId="48f1a128-9521-4b79-a626-ef64aefa7102" providerId="ADAL" clId="{2D3ADFE1-FC98-4F37-93B1-D56A95E4AE0F}" dt="2024-08-08T15:41:30.827" v="570" actId="1076"/>
          <ac:picMkLst>
            <pc:docMk/>
            <pc:sldMk cId="1395406938" sldId="275"/>
            <ac:picMk id="3" creationId="{888DD798-17D5-0F12-3927-ED5979ECB57C}"/>
          </ac:picMkLst>
        </pc:picChg>
        <pc:picChg chg="add mod">
          <ac:chgData name="Rottinghaus, Jacob" userId="48f1a128-9521-4b79-a626-ef64aefa7102" providerId="ADAL" clId="{2D3ADFE1-FC98-4F37-93B1-D56A95E4AE0F}" dt="2024-08-08T15:41:30.827" v="570" actId="1076"/>
          <ac:picMkLst>
            <pc:docMk/>
            <pc:sldMk cId="1395406938" sldId="275"/>
            <ac:picMk id="4" creationId="{806D1A25-3886-B996-50E8-4AFF8CF599F8}"/>
          </ac:picMkLst>
        </pc:picChg>
        <pc:picChg chg="add mod">
          <ac:chgData name="Rottinghaus, Jacob" userId="48f1a128-9521-4b79-a626-ef64aefa7102" providerId="ADAL" clId="{2D3ADFE1-FC98-4F37-93B1-D56A95E4AE0F}" dt="2024-08-08T15:41:30.827" v="570" actId="1076"/>
          <ac:picMkLst>
            <pc:docMk/>
            <pc:sldMk cId="1395406938" sldId="275"/>
            <ac:picMk id="5" creationId="{F075DB5E-807C-7777-4E86-D48105623AD8}"/>
          </ac:picMkLst>
        </pc:picChg>
      </pc:sldChg>
      <pc:sldChg chg="addSp modSp add mod modAnim">
        <pc:chgData name="Rottinghaus, Jacob" userId="48f1a128-9521-4b79-a626-ef64aefa7102" providerId="ADAL" clId="{2D3ADFE1-FC98-4F37-93B1-D56A95E4AE0F}" dt="2024-08-14T18:29:00.595" v="1000" actId="1076"/>
        <pc:sldMkLst>
          <pc:docMk/>
          <pc:sldMk cId="3362297506" sldId="276"/>
        </pc:sldMkLst>
        <pc:spChg chg="add mod">
          <ac:chgData name="Rottinghaus, Jacob" userId="48f1a128-9521-4b79-a626-ef64aefa7102" providerId="ADAL" clId="{2D3ADFE1-FC98-4F37-93B1-D56A95E4AE0F}" dt="2024-08-08T15:42:09.103" v="590" actId="20577"/>
          <ac:spMkLst>
            <pc:docMk/>
            <pc:sldMk cId="3362297506" sldId="276"/>
            <ac:spMk id="3" creationId="{8DEC9875-5040-0853-336D-EBB93D919722}"/>
          </ac:spMkLst>
        </pc:spChg>
        <pc:spChg chg="add mod">
          <ac:chgData name="Rottinghaus, Jacob" userId="48f1a128-9521-4b79-a626-ef64aefa7102" providerId="ADAL" clId="{2D3ADFE1-FC98-4F37-93B1-D56A95E4AE0F}" dt="2024-08-14T18:29:00.595" v="1000" actId="1076"/>
          <ac:spMkLst>
            <pc:docMk/>
            <pc:sldMk cId="3362297506" sldId="276"/>
            <ac:spMk id="5" creationId="{0C7AA832-3906-8DBF-E50C-83BEDAE14C08}"/>
          </ac:spMkLst>
        </pc:spChg>
        <pc:picChg chg="add mod">
          <ac:chgData name="Rottinghaus, Jacob" userId="48f1a128-9521-4b79-a626-ef64aefa7102" providerId="ADAL" clId="{2D3ADFE1-FC98-4F37-93B1-D56A95E4AE0F}" dt="2024-08-08T15:42:45.723" v="594" actId="1076"/>
          <ac:picMkLst>
            <pc:docMk/>
            <pc:sldMk cId="3362297506" sldId="276"/>
            <ac:picMk id="2" creationId="{745B4AC6-E051-9ABE-AE94-D93D69B81D2E}"/>
          </ac:picMkLst>
        </pc:picChg>
        <pc:picChg chg="add mod">
          <ac:chgData name="Rottinghaus, Jacob" userId="48f1a128-9521-4b79-a626-ef64aefa7102" providerId="ADAL" clId="{2D3ADFE1-FC98-4F37-93B1-D56A95E4AE0F}" dt="2024-08-08T15:42:31.756" v="593" actId="1076"/>
          <ac:picMkLst>
            <pc:docMk/>
            <pc:sldMk cId="3362297506" sldId="276"/>
            <ac:picMk id="4" creationId="{219CDD9E-E077-1A96-8664-3319C70B26D3}"/>
          </ac:picMkLst>
        </pc:picChg>
      </pc:sldChg>
      <pc:sldChg chg="addSp modSp add mod modAnim">
        <pc:chgData name="Rottinghaus, Jacob" userId="48f1a128-9521-4b79-a626-ef64aefa7102" providerId="ADAL" clId="{2D3ADFE1-FC98-4F37-93B1-D56A95E4AE0F}" dt="2024-08-14T18:29:55.539" v="1005" actId="1076"/>
        <pc:sldMkLst>
          <pc:docMk/>
          <pc:sldMk cId="3307898109" sldId="277"/>
        </pc:sldMkLst>
        <pc:spChg chg="add mod">
          <ac:chgData name="Rottinghaus, Jacob" userId="48f1a128-9521-4b79-a626-ef64aefa7102" providerId="ADAL" clId="{2D3ADFE1-FC98-4F37-93B1-D56A95E4AE0F}" dt="2024-08-08T15:42:57.094" v="597" actId="27636"/>
          <ac:spMkLst>
            <pc:docMk/>
            <pc:sldMk cId="3307898109" sldId="277"/>
            <ac:spMk id="2" creationId="{563DD85A-954E-3701-09DA-DE6633109550}"/>
          </ac:spMkLst>
        </pc:spChg>
        <pc:spChg chg="add mod">
          <ac:chgData name="Rottinghaus, Jacob" userId="48f1a128-9521-4b79-a626-ef64aefa7102" providerId="ADAL" clId="{2D3ADFE1-FC98-4F37-93B1-D56A95E4AE0F}" dt="2024-08-08T15:43:22.690" v="602" actId="1076"/>
          <ac:spMkLst>
            <pc:docMk/>
            <pc:sldMk cId="3307898109" sldId="277"/>
            <ac:spMk id="5" creationId="{8A9654AF-315D-D9DA-848A-9AF9C9CB93F5}"/>
          </ac:spMkLst>
        </pc:spChg>
        <pc:spChg chg="add mod">
          <ac:chgData name="Rottinghaus, Jacob" userId="48f1a128-9521-4b79-a626-ef64aefa7102" providerId="ADAL" clId="{2D3ADFE1-FC98-4F37-93B1-D56A95E4AE0F}" dt="2024-08-14T18:29:55.539" v="1005" actId="1076"/>
          <ac:spMkLst>
            <pc:docMk/>
            <pc:sldMk cId="3307898109" sldId="277"/>
            <ac:spMk id="7" creationId="{C504DEF9-8152-7426-CA67-A27C106A1501}"/>
          </ac:spMkLst>
        </pc:spChg>
        <pc:picChg chg="add mod">
          <ac:chgData name="Rottinghaus, Jacob" userId="48f1a128-9521-4b79-a626-ef64aefa7102" providerId="ADAL" clId="{2D3ADFE1-FC98-4F37-93B1-D56A95E4AE0F}" dt="2024-08-08T15:43:05.238" v="599" actId="1076"/>
          <ac:picMkLst>
            <pc:docMk/>
            <pc:sldMk cId="3307898109" sldId="277"/>
            <ac:picMk id="3" creationId="{F1E8DD4B-4D63-CFDE-69EA-33C071E13632}"/>
          </ac:picMkLst>
        </pc:picChg>
        <pc:picChg chg="add mod">
          <ac:chgData name="Rottinghaus, Jacob" userId="48f1a128-9521-4b79-a626-ef64aefa7102" providerId="ADAL" clId="{2D3ADFE1-FC98-4F37-93B1-D56A95E4AE0F}" dt="2024-08-08T15:43:10.995" v="600"/>
          <ac:picMkLst>
            <pc:docMk/>
            <pc:sldMk cId="3307898109" sldId="277"/>
            <ac:picMk id="4" creationId="{4F0749C6-E681-BAF6-32A8-47C0FF09B665}"/>
          </ac:picMkLst>
        </pc:picChg>
      </pc:sldChg>
      <pc:sldChg chg="addSp delSp modSp add mod">
        <pc:chgData name="Rottinghaus, Jacob" userId="48f1a128-9521-4b79-a626-ef64aefa7102" providerId="ADAL" clId="{2D3ADFE1-FC98-4F37-93B1-D56A95E4AE0F}" dt="2024-08-08T15:46:44.179" v="725" actId="1076"/>
        <pc:sldMkLst>
          <pc:docMk/>
          <pc:sldMk cId="304121938" sldId="278"/>
        </pc:sldMkLst>
        <pc:spChg chg="add mod">
          <ac:chgData name="Rottinghaus, Jacob" userId="48f1a128-9521-4b79-a626-ef64aefa7102" providerId="ADAL" clId="{2D3ADFE1-FC98-4F37-93B1-D56A95E4AE0F}" dt="2024-08-08T15:44:12.929" v="629" actId="255"/>
          <ac:spMkLst>
            <pc:docMk/>
            <pc:sldMk cId="304121938" sldId="278"/>
            <ac:spMk id="2" creationId="{4452B0AE-BD39-B1D4-F4E4-5AC92F72DB25}"/>
          </ac:spMkLst>
        </pc:spChg>
        <pc:spChg chg="add del mod">
          <ac:chgData name="Rottinghaus, Jacob" userId="48f1a128-9521-4b79-a626-ef64aefa7102" providerId="ADAL" clId="{2D3ADFE1-FC98-4F37-93B1-D56A95E4AE0F}" dt="2024-08-08T15:44:51.666" v="631" actId="478"/>
          <ac:spMkLst>
            <pc:docMk/>
            <pc:sldMk cId="304121938" sldId="278"/>
            <ac:spMk id="3" creationId="{0EBA3940-59D3-F6DA-0400-C4D68A833D0E}"/>
          </ac:spMkLst>
        </pc:spChg>
        <pc:spChg chg="add mod">
          <ac:chgData name="Rottinghaus, Jacob" userId="48f1a128-9521-4b79-a626-ef64aefa7102" providerId="ADAL" clId="{2D3ADFE1-FC98-4F37-93B1-D56A95E4AE0F}" dt="2024-08-08T15:46:18.507" v="723" actId="1076"/>
          <ac:spMkLst>
            <pc:docMk/>
            <pc:sldMk cId="304121938" sldId="278"/>
            <ac:spMk id="5" creationId="{2867A5B4-898E-3C47-14C1-51AFF5829D21}"/>
          </ac:spMkLst>
        </pc:spChg>
        <pc:spChg chg="add mod">
          <ac:chgData name="Rottinghaus, Jacob" userId="48f1a128-9521-4b79-a626-ef64aefa7102" providerId="ADAL" clId="{2D3ADFE1-FC98-4F37-93B1-D56A95E4AE0F}" dt="2024-08-08T15:46:44.179" v="725" actId="1076"/>
          <ac:spMkLst>
            <pc:docMk/>
            <pc:sldMk cId="304121938" sldId="278"/>
            <ac:spMk id="8" creationId="{2CC91CD7-0450-D32F-DC2A-2DEC35E0A7FA}"/>
          </ac:spMkLst>
        </pc:spChg>
        <pc:spChg chg="add mod">
          <ac:chgData name="Rottinghaus, Jacob" userId="48f1a128-9521-4b79-a626-ef64aefa7102" providerId="ADAL" clId="{2D3ADFE1-FC98-4F37-93B1-D56A95E4AE0F}" dt="2024-08-08T15:46:44.179" v="725" actId="1076"/>
          <ac:spMkLst>
            <pc:docMk/>
            <pc:sldMk cId="304121938" sldId="278"/>
            <ac:spMk id="9" creationId="{A4CE4990-0E6B-1758-6314-BFB75E6403B9}"/>
          </ac:spMkLst>
        </pc:spChg>
        <pc:picChg chg="mod">
          <ac:chgData name="Rottinghaus, Jacob" userId="48f1a128-9521-4b79-a626-ef64aefa7102" providerId="ADAL" clId="{2D3ADFE1-FC98-4F37-93B1-D56A95E4AE0F}" dt="2024-08-08T15:46:22.723" v="724" actId="1076"/>
          <ac:picMkLst>
            <pc:docMk/>
            <pc:sldMk cId="304121938" sldId="278"/>
            <ac:picMk id="6" creationId="{6484269D-1C67-5207-81EB-DF38A880A1A0}"/>
          </ac:picMkLst>
        </pc:picChg>
        <pc:picChg chg="add mod">
          <ac:chgData name="Rottinghaus, Jacob" userId="48f1a128-9521-4b79-a626-ef64aefa7102" providerId="ADAL" clId="{2D3ADFE1-FC98-4F37-93B1-D56A95E4AE0F}" dt="2024-08-08T15:46:44.179" v="725" actId="1076"/>
          <ac:picMkLst>
            <pc:docMk/>
            <pc:sldMk cId="304121938" sldId="278"/>
            <ac:picMk id="7" creationId="{27E27534-6BDD-23EB-5E0C-5FF837E2632F}"/>
          </ac:picMkLst>
        </pc:picChg>
        <pc:picChg chg="add mod">
          <ac:chgData name="Rottinghaus, Jacob" userId="48f1a128-9521-4b79-a626-ef64aefa7102" providerId="ADAL" clId="{2D3ADFE1-FC98-4F37-93B1-D56A95E4AE0F}" dt="2024-08-08T15:46:44.179" v="725" actId="1076"/>
          <ac:picMkLst>
            <pc:docMk/>
            <pc:sldMk cId="304121938" sldId="278"/>
            <ac:picMk id="10" creationId="{E3171AA1-DBFA-C42C-EA9C-D98FC0941640}"/>
          </ac:picMkLst>
        </pc:picChg>
      </pc:sldChg>
      <pc:sldChg chg="addSp delSp modSp add mod">
        <pc:chgData name="Rottinghaus, Jacob" userId="48f1a128-9521-4b79-a626-ef64aefa7102" providerId="ADAL" clId="{2D3ADFE1-FC98-4F37-93B1-D56A95E4AE0F}" dt="2024-08-08T15:51:23.270" v="993" actId="255"/>
        <pc:sldMkLst>
          <pc:docMk/>
          <pc:sldMk cId="1986864838" sldId="279"/>
        </pc:sldMkLst>
        <pc:spChg chg="add del mod">
          <ac:chgData name="Rottinghaus, Jacob" userId="48f1a128-9521-4b79-a626-ef64aefa7102" providerId="ADAL" clId="{2D3ADFE1-FC98-4F37-93B1-D56A95E4AE0F}" dt="2024-08-08T15:47:42.409" v="815" actId="478"/>
          <ac:spMkLst>
            <pc:docMk/>
            <pc:sldMk cId="1986864838" sldId="279"/>
            <ac:spMk id="3" creationId="{2E55B256-BE95-5CC8-5B87-73A5098035D8}"/>
          </ac:spMkLst>
        </pc:spChg>
        <pc:spChg chg="add mod">
          <ac:chgData name="Rottinghaus, Jacob" userId="48f1a128-9521-4b79-a626-ef64aefa7102" providerId="ADAL" clId="{2D3ADFE1-FC98-4F37-93B1-D56A95E4AE0F}" dt="2024-08-08T15:50:28.080" v="884" actId="20577"/>
          <ac:spMkLst>
            <pc:docMk/>
            <pc:sldMk cId="1986864838" sldId="279"/>
            <ac:spMk id="4" creationId="{AA9107B7-DC50-C35E-D71F-CF57A6FA6C6A}"/>
          </ac:spMkLst>
        </pc:spChg>
        <pc:spChg chg="add mod">
          <ac:chgData name="Rottinghaus, Jacob" userId="48f1a128-9521-4b79-a626-ef64aefa7102" providerId="ADAL" clId="{2D3ADFE1-FC98-4F37-93B1-D56A95E4AE0F}" dt="2024-08-08T15:48:18.036" v="839" actId="1076"/>
          <ac:spMkLst>
            <pc:docMk/>
            <pc:sldMk cId="1986864838" sldId="279"/>
            <ac:spMk id="5" creationId="{684AAED5-2162-BD81-7366-15CA96747CA4}"/>
          </ac:spMkLst>
        </pc:spChg>
        <pc:spChg chg="add mod">
          <ac:chgData name="Rottinghaus, Jacob" userId="48f1a128-9521-4b79-a626-ef64aefa7102" providerId="ADAL" clId="{2D3ADFE1-FC98-4F37-93B1-D56A95E4AE0F}" dt="2024-08-08T15:49:07.779" v="851" actId="20577"/>
          <ac:spMkLst>
            <pc:docMk/>
            <pc:sldMk cId="1986864838" sldId="279"/>
            <ac:spMk id="8" creationId="{59A23388-01E2-18D8-8C5D-302FDD6D5C10}"/>
          </ac:spMkLst>
        </pc:spChg>
        <pc:spChg chg="add mod">
          <ac:chgData name="Rottinghaus, Jacob" userId="48f1a128-9521-4b79-a626-ef64aefa7102" providerId="ADAL" clId="{2D3ADFE1-FC98-4F37-93B1-D56A95E4AE0F}" dt="2024-08-08T15:49:31.416" v="863" actId="20577"/>
          <ac:spMkLst>
            <pc:docMk/>
            <pc:sldMk cId="1986864838" sldId="279"/>
            <ac:spMk id="10" creationId="{03BB0ED6-85E9-0555-93C6-E6CFFE5EB23B}"/>
          </ac:spMkLst>
        </pc:spChg>
        <pc:spChg chg="add mod">
          <ac:chgData name="Rottinghaus, Jacob" userId="48f1a128-9521-4b79-a626-ef64aefa7102" providerId="ADAL" clId="{2D3ADFE1-FC98-4F37-93B1-D56A95E4AE0F}" dt="2024-08-08T15:51:23.270" v="993" actId="255"/>
          <ac:spMkLst>
            <pc:docMk/>
            <pc:sldMk cId="1986864838" sldId="279"/>
            <ac:spMk id="12" creationId="{C9856635-F811-4022-01A1-76F645C981DC}"/>
          </ac:spMkLst>
        </pc:spChg>
        <pc:picChg chg="add mod">
          <ac:chgData name="Rottinghaus, Jacob" userId="48f1a128-9521-4b79-a626-ef64aefa7102" providerId="ADAL" clId="{2D3ADFE1-FC98-4F37-93B1-D56A95E4AE0F}" dt="2024-08-08T15:48:18.036" v="839" actId="1076"/>
          <ac:picMkLst>
            <pc:docMk/>
            <pc:sldMk cId="1986864838" sldId="279"/>
            <ac:picMk id="7" creationId="{F82C3931-2236-AE43-4342-882DE6032158}"/>
          </ac:picMkLst>
        </pc:picChg>
        <pc:picChg chg="add mod">
          <ac:chgData name="Rottinghaus, Jacob" userId="48f1a128-9521-4b79-a626-ef64aefa7102" providerId="ADAL" clId="{2D3ADFE1-FC98-4F37-93B1-D56A95E4AE0F}" dt="2024-08-08T15:48:25.397" v="841" actId="1076"/>
          <ac:picMkLst>
            <pc:docMk/>
            <pc:sldMk cId="1986864838" sldId="279"/>
            <ac:picMk id="9" creationId="{0A6281BB-8412-1C14-3358-F995ED26A1FD}"/>
          </ac:picMkLst>
        </pc:picChg>
        <pc:picChg chg="add mod">
          <ac:chgData name="Rottinghaus, Jacob" userId="48f1a128-9521-4b79-a626-ef64aefa7102" providerId="ADAL" clId="{2D3ADFE1-FC98-4F37-93B1-D56A95E4AE0F}" dt="2024-08-08T15:48:31.006" v="843" actId="1076"/>
          <ac:picMkLst>
            <pc:docMk/>
            <pc:sldMk cId="1986864838" sldId="279"/>
            <ac:picMk id="11" creationId="{8CD7136A-1311-97EA-41BE-AC1C0E9CF771}"/>
          </ac:picMkLst>
        </pc:picChg>
      </pc:sldChg>
      <pc:sldMasterChg chg="del delSldLayout">
        <pc:chgData name="Rottinghaus, Jacob" userId="48f1a128-9521-4b79-a626-ef64aefa7102" providerId="ADAL" clId="{2D3ADFE1-FC98-4F37-93B1-D56A95E4AE0F}" dt="2024-08-08T15:12:42.764" v="9" actId="2696"/>
        <pc:sldMasterMkLst>
          <pc:docMk/>
          <pc:sldMasterMk cId="2327346973" sldId="2147483648"/>
        </pc:sldMasterMkLst>
        <pc:sldLayoutChg chg="del">
          <pc:chgData name="Rottinghaus, Jacob" userId="48f1a128-9521-4b79-a626-ef64aefa7102" providerId="ADAL" clId="{2D3ADFE1-FC98-4F37-93B1-D56A95E4AE0F}" dt="2024-08-08T15:12:42.764" v="9" actId="2696"/>
          <pc:sldLayoutMkLst>
            <pc:docMk/>
            <pc:sldMasterMk cId="2327346973" sldId="2147483648"/>
            <pc:sldLayoutMk cId="1569977188" sldId="2147483649"/>
          </pc:sldLayoutMkLst>
        </pc:sldLayoutChg>
        <pc:sldLayoutChg chg="del">
          <pc:chgData name="Rottinghaus, Jacob" userId="48f1a128-9521-4b79-a626-ef64aefa7102" providerId="ADAL" clId="{2D3ADFE1-FC98-4F37-93B1-D56A95E4AE0F}" dt="2024-08-08T15:12:42.764" v="9" actId="2696"/>
          <pc:sldLayoutMkLst>
            <pc:docMk/>
            <pc:sldMasterMk cId="2327346973" sldId="2147483648"/>
            <pc:sldLayoutMk cId="4050910062" sldId="2147483650"/>
          </pc:sldLayoutMkLst>
        </pc:sldLayoutChg>
        <pc:sldLayoutChg chg="del">
          <pc:chgData name="Rottinghaus, Jacob" userId="48f1a128-9521-4b79-a626-ef64aefa7102" providerId="ADAL" clId="{2D3ADFE1-FC98-4F37-93B1-D56A95E4AE0F}" dt="2024-08-08T15:12:42.764" v="9" actId="2696"/>
          <pc:sldLayoutMkLst>
            <pc:docMk/>
            <pc:sldMasterMk cId="2327346973" sldId="2147483648"/>
            <pc:sldLayoutMk cId="2057102263" sldId="2147483651"/>
          </pc:sldLayoutMkLst>
        </pc:sldLayoutChg>
        <pc:sldLayoutChg chg="del">
          <pc:chgData name="Rottinghaus, Jacob" userId="48f1a128-9521-4b79-a626-ef64aefa7102" providerId="ADAL" clId="{2D3ADFE1-FC98-4F37-93B1-D56A95E4AE0F}" dt="2024-08-08T15:12:42.764" v="9" actId="2696"/>
          <pc:sldLayoutMkLst>
            <pc:docMk/>
            <pc:sldMasterMk cId="2327346973" sldId="2147483648"/>
            <pc:sldLayoutMk cId="2582916300" sldId="2147483652"/>
          </pc:sldLayoutMkLst>
        </pc:sldLayoutChg>
        <pc:sldLayoutChg chg="del">
          <pc:chgData name="Rottinghaus, Jacob" userId="48f1a128-9521-4b79-a626-ef64aefa7102" providerId="ADAL" clId="{2D3ADFE1-FC98-4F37-93B1-D56A95E4AE0F}" dt="2024-08-08T15:12:42.764" v="9" actId="2696"/>
          <pc:sldLayoutMkLst>
            <pc:docMk/>
            <pc:sldMasterMk cId="2327346973" sldId="2147483648"/>
            <pc:sldLayoutMk cId="1685684754" sldId="2147483653"/>
          </pc:sldLayoutMkLst>
        </pc:sldLayoutChg>
        <pc:sldLayoutChg chg="del">
          <pc:chgData name="Rottinghaus, Jacob" userId="48f1a128-9521-4b79-a626-ef64aefa7102" providerId="ADAL" clId="{2D3ADFE1-FC98-4F37-93B1-D56A95E4AE0F}" dt="2024-08-08T15:12:42.764" v="9" actId="2696"/>
          <pc:sldLayoutMkLst>
            <pc:docMk/>
            <pc:sldMasterMk cId="2327346973" sldId="2147483648"/>
            <pc:sldLayoutMk cId="4002189195" sldId="2147483654"/>
          </pc:sldLayoutMkLst>
        </pc:sldLayoutChg>
        <pc:sldLayoutChg chg="del">
          <pc:chgData name="Rottinghaus, Jacob" userId="48f1a128-9521-4b79-a626-ef64aefa7102" providerId="ADAL" clId="{2D3ADFE1-FC98-4F37-93B1-D56A95E4AE0F}" dt="2024-08-08T15:12:42.764" v="9" actId="2696"/>
          <pc:sldLayoutMkLst>
            <pc:docMk/>
            <pc:sldMasterMk cId="2327346973" sldId="2147483648"/>
            <pc:sldLayoutMk cId="2717427328" sldId="2147483655"/>
          </pc:sldLayoutMkLst>
        </pc:sldLayoutChg>
        <pc:sldLayoutChg chg="del">
          <pc:chgData name="Rottinghaus, Jacob" userId="48f1a128-9521-4b79-a626-ef64aefa7102" providerId="ADAL" clId="{2D3ADFE1-FC98-4F37-93B1-D56A95E4AE0F}" dt="2024-08-08T15:12:42.764" v="9" actId="2696"/>
          <pc:sldLayoutMkLst>
            <pc:docMk/>
            <pc:sldMasterMk cId="2327346973" sldId="2147483648"/>
            <pc:sldLayoutMk cId="2498590890" sldId="2147483656"/>
          </pc:sldLayoutMkLst>
        </pc:sldLayoutChg>
        <pc:sldLayoutChg chg="del">
          <pc:chgData name="Rottinghaus, Jacob" userId="48f1a128-9521-4b79-a626-ef64aefa7102" providerId="ADAL" clId="{2D3ADFE1-FC98-4F37-93B1-D56A95E4AE0F}" dt="2024-08-08T15:12:42.764" v="9" actId="2696"/>
          <pc:sldLayoutMkLst>
            <pc:docMk/>
            <pc:sldMasterMk cId="2327346973" sldId="2147483648"/>
            <pc:sldLayoutMk cId="2111174251" sldId="2147483657"/>
          </pc:sldLayoutMkLst>
        </pc:sldLayoutChg>
        <pc:sldLayoutChg chg="del">
          <pc:chgData name="Rottinghaus, Jacob" userId="48f1a128-9521-4b79-a626-ef64aefa7102" providerId="ADAL" clId="{2D3ADFE1-FC98-4F37-93B1-D56A95E4AE0F}" dt="2024-08-08T15:12:42.764" v="9" actId="2696"/>
          <pc:sldLayoutMkLst>
            <pc:docMk/>
            <pc:sldMasterMk cId="2327346973" sldId="2147483648"/>
            <pc:sldLayoutMk cId="3503585335" sldId="2147483658"/>
          </pc:sldLayoutMkLst>
        </pc:sldLayoutChg>
        <pc:sldLayoutChg chg="del">
          <pc:chgData name="Rottinghaus, Jacob" userId="48f1a128-9521-4b79-a626-ef64aefa7102" providerId="ADAL" clId="{2D3ADFE1-FC98-4F37-93B1-D56A95E4AE0F}" dt="2024-08-08T15:12:42.764" v="9" actId="2696"/>
          <pc:sldLayoutMkLst>
            <pc:docMk/>
            <pc:sldMasterMk cId="2327346973" sldId="2147483648"/>
            <pc:sldLayoutMk cId="835432615" sldId="2147483659"/>
          </pc:sldLayoutMkLst>
        </pc:sldLayoutChg>
      </pc:sldMasterChg>
      <pc:sldMasterChg chg="del delSldLayout">
        <pc:chgData name="Rottinghaus, Jacob" userId="48f1a128-9521-4b79-a626-ef64aefa7102" providerId="ADAL" clId="{2D3ADFE1-FC98-4F37-93B1-D56A95E4AE0F}" dt="2024-08-08T15:09:43.026" v="4" actId="2696"/>
        <pc:sldMasterMkLst>
          <pc:docMk/>
          <pc:sldMasterMk cId="3952710586" sldId="2147483660"/>
        </pc:sldMasterMkLst>
        <pc:sldLayoutChg chg="del">
          <pc:chgData name="Rottinghaus, Jacob" userId="48f1a128-9521-4b79-a626-ef64aefa7102" providerId="ADAL" clId="{2D3ADFE1-FC98-4F37-93B1-D56A95E4AE0F}" dt="2024-08-08T15:09:43.026" v="4" actId="2696"/>
          <pc:sldLayoutMkLst>
            <pc:docMk/>
            <pc:sldMasterMk cId="3952710586" sldId="2147483660"/>
            <pc:sldLayoutMk cId="677719991" sldId="2147483661"/>
          </pc:sldLayoutMkLst>
        </pc:sldLayoutChg>
        <pc:sldLayoutChg chg="del">
          <pc:chgData name="Rottinghaus, Jacob" userId="48f1a128-9521-4b79-a626-ef64aefa7102" providerId="ADAL" clId="{2D3ADFE1-FC98-4F37-93B1-D56A95E4AE0F}" dt="2024-08-08T15:09:43.026" v="4" actId="2696"/>
          <pc:sldLayoutMkLst>
            <pc:docMk/>
            <pc:sldMasterMk cId="3952710586" sldId="2147483660"/>
            <pc:sldLayoutMk cId="2162201111" sldId="2147483662"/>
          </pc:sldLayoutMkLst>
        </pc:sldLayoutChg>
        <pc:sldLayoutChg chg="del">
          <pc:chgData name="Rottinghaus, Jacob" userId="48f1a128-9521-4b79-a626-ef64aefa7102" providerId="ADAL" clId="{2D3ADFE1-FC98-4F37-93B1-D56A95E4AE0F}" dt="2024-08-08T15:09:43.026" v="4" actId="2696"/>
          <pc:sldLayoutMkLst>
            <pc:docMk/>
            <pc:sldMasterMk cId="3952710586" sldId="2147483660"/>
            <pc:sldLayoutMk cId="2663201314" sldId="2147483663"/>
          </pc:sldLayoutMkLst>
        </pc:sldLayoutChg>
        <pc:sldLayoutChg chg="del">
          <pc:chgData name="Rottinghaus, Jacob" userId="48f1a128-9521-4b79-a626-ef64aefa7102" providerId="ADAL" clId="{2D3ADFE1-FC98-4F37-93B1-D56A95E4AE0F}" dt="2024-08-08T15:09:43.026" v="4" actId="2696"/>
          <pc:sldLayoutMkLst>
            <pc:docMk/>
            <pc:sldMasterMk cId="3952710586" sldId="2147483660"/>
            <pc:sldLayoutMk cId="2830192827" sldId="2147483664"/>
          </pc:sldLayoutMkLst>
        </pc:sldLayoutChg>
        <pc:sldLayoutChg chg="del">
          <pc:chgData name="Rottinghaus, Jacob" userId="48f1a128-9521-4b79-a626-ef64aefa7102" providerId="ADAL" clId="{2D3ADFE1-FC98-4F37-93B1-D56A95E4AE0F}" dt="2024-08-08T15:09:43.026" v="4" actId="2696"/>
          <pc:sldLayoutMkLst>
            <pc:docMk/>
            <pc:sldMasterMk cId="3952710586" sldId="2147483660"/>
            <pc:sldLayoutMk cId="2987776572" sldId="2147483665"/>
          </pc:sldLayoutMkLst>
        </pc:sldLayoutChg>
        <pc:sldLayoutChg chg="del">
          <pc:chgData name="Rottinghaus, Jacob" userId="48f1a128-9521-4b79-a626-ef64aefa7102" providerId="ADAL" clId="{2D3ADFE1-FC98-4F37-93B1-D56A95E4AE0F}" dt="2024-08-08T15:09:43.026" v="4" actId="2696"/>
          <pc:sldLayoutMkLst>
            <pc:docMk/>
            <pc:sldMasterMk cId="3952710586" sldId="2147483660"/>
            <pc:sldLayoutMk cId="532695320" sldId="2147483666"/>
          </pc:sldLayoutMkLst>
        </pc:sldLayoutChg>
        <pc:sldLayoutChg chg="del">
          <pc:chgData name="Rottinghaus, Jacob" userId="48f1a128-9521-4b79-a626-ef64aefa7102" providerId="ADAL" clId="{2D3ADFE1-FC98-4F37-93B1-D56A95E4AE0F}" dt="2024-08-08T15:09:43.026" v="4" actId="2696"/>
          <pc:sldLayoutMkLst>
            <pc:docMk/>
            <pc:sldMasterMk cId="3952710586" sldId="2147483660"/>
            <pc:sldLayoutMk cId="3167577328" sldId="2147483667"/>
          </pc:sldLayoutMkLst>
        </pc:sldLayoutChg>
        <pc:sldLayoutChg chg="del">
          <pc:chgData name="Rottinghaus, Jacob" userId="48f1a128-9521-4b79-a626-ef64aefa7102" providerId="ADAL" clId="{2D3ADFE1-FC98-4F37-93B1-D56A95E4AE0F}" dt="2024-08-08T15:09:43.026" v="4" actId="2696"/>
          <pc:sldLayoutMkLst>
            <pc:docMk/>
            <pc:sldMasterMk cId="3952710586" sldId="2147483660"/>
            <pc:sldLayoutMk cId="3826860380" sldId="2147483668"/>
          </pc:sldLayoutMkLst>
        </pc:sldLayoutChg>
        <pc:sldLayoutChg chg="del">
          <pc:chgData name="Rottinghaus, Jacob" userId="48f1a128-9521-4b79-a626-ef64aefa7102" providerId="ADAL" clId="{2D3ADFE1-FC98-4F37-93B1-D56A95E4AE0F}" dt="2024-08-08T15:09:43.026" v="4" actId="2696"/>
          <pc:sldLayoutMkLst>
            <pc:docMk/>
            <pc:sldMasterMk cId="3952710586" sldId="2147483660"/>
            <pc:sldLayoutMk cId="2568554619" sldId="2147483669"/>
          </pc:sldLayoutMkLst>
        </pc:sldLayoutChg>
        <pc:sldLayoutChg chg="del">
          <pc:chgData name="Rottinghaus, Jacob" userId="48f1a128-9521-4b79-a626-ef64aefa7102" providerId="ADAL" clId="{2D3ADFE1-FC98-4F37-93B1-D56A95E4AE0F}" dt="2024-08-08T15:09:43.026" v="4" actId="2696"/>
          <pc:sldLayoutMkLst>
            <pc:docMk/>
            <pc:sldMasterMk cId="3952710586" sldId="2147483660"/>
            <pc:sldLayoutMk cId="3990831540" sldId="2147483670"/>
          </pc:sldLayoutMkLst>
        </pc:sldLayoutChg>
        <pc:sldLayoutChg chg="del">
          <pc:chgData name="Rottinghaus, Jacob" userId="48f1a128-9521-4b79-a626-ef64aefa7102" providerId="ADAL" clId="{2D3ADFE1-FC98-4F37-93B1-D56A95E4AE0F}" dt="2024-08-08T15:09:43.026" v="4" actId="2696"/>
          <pc:sldLayoutMkLst>
            <pc:docMk/>
            <pc:sldMasterMk cId="3952710586" sldId="2147483660"/>
            <pc:sldLayoutMk cId="1253504601" sldId="2147483671"/>
          </pc:sldLayoutMkLst>
        </pc:sldLayoutChg>
      </pc:sldMasterChg>
    </pc:docChg>
  </pc:docChgLst>
  <pc:docChgLst>
    <pc:chgData name="Rottinghaus, Jacob" userId="48f1a128-9521-4b79-a626-ef64aefa7102" providerId="ADAL" clId="{F4BCA8EE-9905-4B0E-A851-29A598E66811}"/>
    <pc:docChg chg="undo redo custSel addSld delSld modSld sldOrd">
      <pc:chgData name="Rottinghaus, Jacob" userId="48f1a128-9521-4b79-a626-ef64aefa7102" providerId="ADAL" clId="{F4BCA8EE-9905-4B0E-A851-29A598E66811}" dt="2024-09-24T19:25:10.332" v="7383" actId="20577"/>
      <pc:docMkLst>
        <pc:docMk/>
      </pc:docMkLst>
      <pc:sldChg chg="addSp delSp modSp mod modNotesTx">
        <pc:chgData name="Rottinghaus, Jacob" userId="48f1a128-9521-4b79-a626-ef64aefa7102" providerId="ADAL" clId="{F4BCA8EE-9905-4B0E-A851-29A598E66811}" dt="2024-09-11T17:16:29.339" v="4071" actId="313"/>
        <pc:sldMkLst>
          <pc:docMk/>
          <pc:sldMk cId="3357271083" sldId="260"/>
        </pc:sldMkLst>
        <pc:spChg chg="add mod">
          <ac:chgData name="Rottinghaus, Jacob" userId="48f1a128-9521-4b79-a626-ef64aefa7102" providerId="ADAL" clId="{F4BCA8EE-9905-4B0E-A851-29A598E66811}" dt="2024-09-03T17:26:53.746" v="2"/>
          <ac:spMkLst>
            <pc:docMk/>
            <pc:sldMk cId="3357271083" sldId="260"/>
            <ac:spMk id="3" creationId="{876090C2-7801-E064-91C6-14480700A636}"/>
          </ac:spMkLst>
        </pc:spChg>
        <pc:spChg chg="add mod">
          <ac:chgData name="Rottinghaus, Jacob" userId="48f1a128-9521-4b79-a626-ef64aefa7102" providerId="ADAL" clId="{F4BCA8EE-9905-4B0E-A851-29A598E66811}" dt="2024-09-03T17:27:12.662" v="5" actId="14100"/>
          <ac:spMkLst>
            <pc:docMk/>
            <pc:sldMk cId="3357271083" sldId="260"/>
            <ac:spMk id="4" creationId="{5B5441E6-53E9-E2E7-4E30-FA681D848D73}"/>
          </ac:spMkLst>
        </pc:spChg>
        <pc:spChg chg="mod">
          <ac:chgData name="Rottinghaus, Jacob" userId="48f1a128-9521-4b79-a626-ef64aefa7102" providerId="ADAL" clId="{F4BCA8EE-9905-4B0E-A851-29A598E66811}" dt="2024-09-03T17:27:33.307" v="31" actId="255"/>
          <ac:spMkLst>
            <pc:docMk/>
            <pc:sldMk cId="3357271083" sldId="260"/>
            <ac:spMk id="6" creationId="{AD56ABA6-D205-F8B7-0193-46DE9B275F47}"/>
          </ac:spMkLst>
        </pc:spChg>
        <pc:spChg chg="add del mod">
          <ac:chgData name="Rottinghaus, Jacob" userId="48f1a128-9521-4b79-a626-ef64aefa7102" providerId="ADAL" clId="{F4BCA8EE-9905-4B0E-A851-29A598E66811}" dt="2024-09-03T17:33:37.891" v="388" actId="478"/>
          <ac:spMkLst>
            <pc:docMk/>
            <pc:sldMk cId="3357271083" sldId="260"/>
            <ac:spMk id="7" creationId="{70A4F9CF-691F-7C42-937E-E86A36E892A7}"/>
          </ac:spMkLst>
        </pc:spChg>
        <pc:spChg chg="mod">
          <ac:chgData name="Rottinghaus, Jacob" userId="48f1a128-9521-4b79-a626-ef64aefa7102" providerId="ADAL" clId="{F4BCA8EE-9905-4B0E-A851-29A598E66811}" dt="2024-09-03T17:33:43.685" v="389"/>
          <ac:spMkLst>
            <pc:docMk/>
            <pc:sldMk cId="3357271083" sldId="260"/>
            <ac:spMk id="9" creationId="{C1265597-24B3-6E4F-6B17-CF1196B50DE5}"/>
          </ac:spMkLst>
        </pc:spChg>
        <pc:spChg chg="mod">
          <ac:chgData name="Rottinghaus, Jacob" userId="48f1a128-9521-4b79-a626-ef64aefa7102" providerId="ADAL" clId="{F4BCA8EE-9905-4B0E-A851-29A598E66811}" dt="2024-09-03T17:33:43.685" v="389"/>
          <ac:spMkLst>
            <pc:docMk/>
            <pc:sldMk cId="3357271083" sldId="260"/>
            <ac:spMk id="10" creationId="{C5A23095-A67B-16FB-A195-0737D041D0BD}"/>
          </ac:spMkLst>
        </pc:spChg>
        <pc:grpChg chg="add del mod">
          <ac:chgData name="Rottinghaus, Jacob" userId="48f1a128-9521-4b79-a626-ef64aefa7102" providerId="ADAL" clId="{F4BCA8EE-9905-4B0E-A851-29A598E66811}" dt="2024-09-03T17:35:21.033" v="397" actId="478"/>
          <ac:grpSpMkLst>
            <pc:docMk/>
            <pc:sldMk cId="3357271083" sldId="260"/>
            <ac:grpSpMk id="8" creationId="{4A4D61D7-EC5F-A92F-E40A-555D5D01BC44}"/>
          </ac:grpSpMkLst>
        </pc:grpChg>
        <pc:picChg chg="add del mod">
          <ac:chgData name="Rottinghaus, Jacob" userId="48f1a128-9521-4b79-a626-ef64aefa7102" providerId="ADAL" clId="{F4BCA8EE-9905-4B0E-A851-29A598E66811}" dt="2024-09-03T17:32:57.019" v="382" actId="21"/>
          <ac:picMkLst>
            <pc:docMk/>
            <pc:sldMk cId="3357271083" sldId="260"/>
            <ac:picMk id="2" creationId="{47541997-1818-1A53-69FB-ED10BE7103A0}"/>
          </ac:picMkLst>
        </pc:picChg>
        <pc:picChg chg="mod">
          <ac:chgData name="Rottinghaus, Jacob" userId="48f1a128-9521-4b79-a626-ef64aefa7102" providerId="ADAL" clId="{F4BCA8EE-9905-4B0E-A851-29A598E66811}" dt="2024-09-03T17:28:05.295" v="34" actId="14100"/>
          <ac:picMkLst>
            <pc:docMk/>
            <pc:sldMk cId="3357271083" sldId="260"/>
            <ac:picMk id="5" creationId="{880E134C-8ECF-147D-971F-F8A811035C98}"/>
          </ac:picMkLst>
        </pc:picChg>
      </pc:sldChg>
      <pc:sldChg chg="addSp delSp modSp mod delAnim modNotesTx">
        <pc:chgData name="Rottinghaus, Jacob" userId="48f1a128-9521-4b79-a626-ef64aefa7102" providerId="ADAL" clId="{F4BCA8EE-9905-4B0E-A851-29A598E66811}" dt="2024-09-11T17:16:54.220" v="4215" actId="20577"/>
        <pc:sldMkLst>
          <pc:docMk/>
          <pc:sldMk cId="3811657885" sldId="261"/>
        </pc:sldMkLst>
        <pc:spChg chg="add mod">
          <ac:chgData name="Rottinghaus, Jacob" userId="48f1a128-9521-4b79-a626-ef64aefa7102" providerId="ADAL" clId="{F4BCA8EE-9905-4B0E-A851-29A598E66811}" dt="2024-09-03T17:37:03.451" v="416" actId="20577"/>
          <ac:spMkLst>
            <pc:docMk/>
            <pc:sldMk cId="3811657885" sldId="261"/>
            <ac:spMk id="2" creationId="{ED0394EB-C86A-BFBF-925D-D2A460C0F03B}"/>
          </ac:spMkLst>
        </pc:spChg>
        <pc:spChg chg="add">
          <ac:chgData name="Rottinghaus, Jacob" userId="48f1a128-9521-4b79-a626-ef64aefa7102" providerId="ADAL" clId="{F4BCA8EE-9905-4B0E-A851-29A598E66811}" dt="2024-09-03T17:35:12.213" v="391"/>
          <ac:spMkLst>
            <pc:docMk/>
            <pc:sldMk cId="3811657885" sldId="261"/>
            <ac:spMk id="4" creationId="{F5668881-E871-AD5F-69B1-3BB9918E6BB6}"/>
          </ac:spMkLst>
        </pc:spChg>
        <pc:spChg chg="add mod">
          <ac:chgData name="Rottinghaus, Jacob" userId="48f1a128-9521-4b79-a626-ef64aefa7102" providerId="ADAL" clId="{F4BCA8EE-9905-4B0E-A851-29A598E66811}" dt="2024-09-03T17:35:17.918" v="395"/>
          <ac:spMkLst>
            <pc:docMk/>
            <pc:sldMk cId="3811657885" sldId="261"/>
            <ac:spMk id="5" creationId="{672F3C62-2E27-38F3-BE02-FC6287D892C3}"/>
          </ac:spMkLst>
        </pc:spChg>
        <pc:spChg chg="add mod">
          <ac:chgData name="Rottinghaus, Jacob" userId="48f1a128-9521-4b79-a626-ef64aefa7102" providerId="ADAL" clId="{F4BCA8EE-9905-4B0E-A851-29A598E66811}" dt="2024-09-03T17:35:17.524" v="394"/>
          <ac:spMkLst>
            <pc:docMk/>
            <pc:sldMk cId="3811657885" sldId="261"/>
            <ac:spMk id="7" creationId="{A83A144B-71B0-90B6-3798-1D13A63B5874}"/>
          </ac:spMkLst>
        </pc:spChg>
        <pc:spChg chg="del">
          <ac:chgData name="Rottinghaus, Jacob" userId="48f1a128-9521-4b79-a626-ef64aefa7102" providerId="ADAL" clId="{F4BCA8EE-9905-4B0E-A851-29A598E66811}" dt="2024-09-03T17:28:42.280" v="45" actId="478"/>
          <ac:spMkLst>
            <pc:docMk/>
            <pc:sldMk cId="3811657885" sldId="261"/>
            <ac:spMk id="9" creationId="{E14F10BE-DA45-551D-41FB-8F4C13525034}"/>
          </ac:spMkLst>
        </pc:spChg>
        <pc:spChg chg="del">
          <ac:chgData name="Rottinghaus, Jacob" userId="48f1a128-9521-4b79-a626-ef64aefa7102" providerId="ADAL" clId="{F4BCA8EE-9905-4B0E-A851-29A598E66811}" dt="2024-09-03T17:28:44.897" v="47" actId="478"/>
          <ac:spMkLst>
            <pc:docMk/>
            <pc:sldMk cId="3811657885" sldId="261"/>
            <ac:spMk id="10" creationId="{EDD91758-7BE2-A566-42E9-E953A8F1FF70}"/>
          </ac:spMkLst>
        </pc:spChg>
        <pc:spChg chg="del">
          <ac:chgData name="Rottinghaus, Jacob" userId="48f1a128-9521-4b79-a626-ef64aefa7102" providerId="ADAL" clId="{F4BCA8EE-9905-4B0E-A851-29A598E66811}" dt="2024-09-03T17:28:43.778" v="46" actId="478"/>
          <ac:spMkLst>
            <pc:docMk/>
            <pc:sldMk cId="3811657885" sldId="261"/>
            <ac:spMk id="11" creationId="{32834E6B-179F-ACA6-211D-9D0634A4CA66}"/>
          </ac:spMkLst>
        </pc:spChg>
        <pc:spChg chg="del">
          <ac:chgData name="Rottinghaus, Jacob" userId="48f1a128-9521-4b79-a626-ef64aefa7102" providerId="ADAL" clId="{F4BCA8EE-9905-4B0E-A851-29A598E66811}" dt="2024-09-03T17:28:46.071" v="48" actId="478"/>
          <ac:spMkLst>
            <pc:docMk/>
            <pc:sldMk cId="3811657885" sldId="261"/>
            <ac:spMk id="12" creationId="{24D940AD-DA0B-06E7-F5A6-8BD819470D9C}"/>
          </ac:spMkLst>
        </pc:spChg>
        <pc:spChg chg="del">
          <ac:chgData name="Rottinghaus, Jacob" userId="48f1a128-9521-4b79-a626-ef64aefa7102" providerId="ADAL" clId="{F4BCA8EE-9905-4B0E-A851-29A598E66811}" dt="2024-09-03T17:28:47.881" v="49" actId="478"/>
          <ac:spMkLst>
            <pc:docMk/>
            <pc:sldMk cId="3811657885" sldId="261"/>
            <ac:spMk id="13" creationId="{3E782C5E-4AD4-EF31-2D54-46781C9D8192}"/>
          </ac:spMkLst>
        </pc:spChg>
        <pc:spChg chg="add del">
          <ac:chgData name="Rottinghaus, Jacob" userId="48f1a128-9521-4b79-a626-ef64aefa7102" providerId="ADAL" clId="{F4BCA8EE-9905-4B0E-A851-29A598E66811}" dt="2024-09-03T17:35:33.008" v="399" actId="22"/>
          <ac:spMkLst>
            <pc:docMk/>
            <pc:sldMk cId="3811657885" sldId="261"/>
            <ac:spMk id="14" creationId="{0E3EADBE-535C-87AB-13F0-2C9A96D885FD}"/>
          </ac:spMkLst>
        </pc:spChg>
        <pc:spChg chg="mod">
          <ac:chgData name="Rottinghaus, Jacob" userId="48f1a128-9521-4b79-a626-ef64aefa7102" providerId="ADAL" clId="{F4BCA8EE-9905-4B0E-A851-29A598E66811}" dt="2024-09-03T17:47:20.270" v="523" actId="115"/>
          <ac:spMkLst>
            <pc:docMk/>
            <pc:sldMk cId="3811657885" sldId="261"/>
            <ac:spMk id="16" creationId="{524F6B1E-55F4-9DE2-A477-54B3903EC4E1}"/>
          </ac:spMkLst>
        </pc:spChg>
        <pc:picChg chg="add del mod">
          <ac:chgData name="Rottinghaus, Jacob" userId="48f1a128-9521-4b79-a626-ef64aefa7102" providerId="ADAL" clId="{F4BCA8EE-9905-4B0E-A851-29A598E66811}" dt="2024-09-03T17:33:18.861" v="385" actId="478"/>
          <ac:picMkLst>
            <pc:docMk/>
            <pc:sldMk cId="3811657885" sldId="261"/>
            <ac:picMk id="3" creationId="{47541997-1818-1A53-69FB-ED10BE7103A0}"/>
          </ac:picMkLst>
        </pc:picChg>
        <pc:picChg chg="mod">
          <ac:chgData name="Rottinghaus, Jacob" userId="48f1a128-9521-4b79-a626-ef64aefa7102" providerId="ADAL" clId="{F4BCA8EE-9905-4B0E-A851-29A598E66811}" dt="2024-09-03T17:28:55.451" v="50" actId="1076"/>
          <ac:picMkLst>
            <pc:docMk/>
            <pc:sldMk cId="3811657885" sldId="261"/>
            <ac:picMk id="6" creationId="{6484269D-1C67-5207-81EB-DF38A880A1A0}"/>
          </ac:picMkLst>
        </pc:picChg>
        <pc:picChg chg="add mod">
          <ac:chgData name="Rottinghaus, Jacob" userId="48f1a128-9521-4b79-a626-ef64aefa7102" providerId="ADAL" clId="{F4BCA8EE-9905-4B0E-A851-29A598E66811}" dt="2024-09-03T17:47:23.616" v="524" actId="1076"/>
          <ac:picMkLst>
            <pc:docMk/>
            <pc:sldMk cId="3811657885" sldId="261"/>
            <ac:picMk id="1029" creationId="{6F8F5D2C-5407-36B8-055C-7601C6BE4D2C}"/>
          </ac:picMkLst>
        </pc:picChg>
      </pc:sldChg>
      <pc:sldChg chg="ord">
        <pc:chgData name="Rottinghaus, Jacob" userId="48f1a128-9521-4b79-a626-ef64aefa7102" providerId="ADAL" clId="{F4BCA8EE-9905-4B0E-A851-29A598E66811}" dt="2024-09-03T22:34:34.887" v="3422"/>
        <pc:sldMkLst>
          <pc:docMk/>
          <pc:sldMk cId="3614922496" sldId="263"/>
        </pc:sldMkLst>
      </pc:sldChg>
      <pc:sldChg chg="del">
        <pc:chgData name="Rottinghaus, Jacob" userId="48f1a128-9521-4b79-a626-ef64aefa7102" providerId="ADAL" clId="{F4BCA8EE-9905-4B0E-A851-29A598E66811}" dt="2024-09-03T17:37:14.870" v="418" actId="47"/>
        <pc:sldMkLst>
          <pc:docMk/>
          <pc:sldMk cId="3996876774" sldId="264"/>
        </pc:sldMkLst>
      </pc:sldChg>
      <pc:sldChg chg="del">
        <pc:chgData name="Rottinghaus, Jacob" userId="48f1a128-9521-4b79-a626-ef64aefa7102" providerId="ADAL" clId="{F4BCA8EE-9905-4B0E-A851-29A598E66811}" dt="2024-09-03T17:37:16.635" v="419" actId="47"/>
        <pc:sldMkLst>
          <pc:docMk/>
          <pc:sldMk cId="1338250875" sldId="265"/>
        </pc:sldMkLst>
      </pc:sldChg>
      <pc:sldChg chg="del">
        <pc:chgData name="Rottinghaus, Jacob" userId="48f1a128-9521-4b79-a626-ef64aefa7102" providerId="ADAL" clId="{F4BCA8EE-9905-4B0E-A851-29A598E66811}" dt="2024-09-03T17:37:18.087" v="420" actId="47"/>
        <pc:sldMkLst>
          <pc:docMk/>
          <pc:sldMk cId="1038935992" sldId="266"/>
        </pc:sldMkLst>
      </pc:sldChg>
      <pc:sldChg chg="del">
        <pc:chgData name="Rottinghaus, Jacob" userId="48f1a128-9521-4b79-a626-ef64aefa7102" providerId="ADAL" clId="{F4BCA8EE-9905-4B0E-A851-29A598E66811}" dt="2024-09-03T17:37:19.614" v="421" actId="47"/>
        <pc:sldMkLst>
          <pc:docMk/>
          <pc:sldMk cId="3873892451" sldId="267"/>
        </pc:sldMkLst>
      </pc:sldChg>
      <pc:sldChg chg="del">
        <pc:chgData name="Rottinghaus, Jacob" userId="48f1a128-9521-4b79-a626-ef64aefa7102" providerId="ADAL" clId="{F4BCA8EE-9905-4B0E-A851-29A598E66811}" dt="2024-09-03T17:37:20.485" v="422" actId="47"/>
        <pc:sldMkLst>
          <pc:docMk/>
          <pc:sldMk cId="2501798159" sldId="268"/>
        </pc:sldMkLst>
      </pc:sldChg>
      <pc:sldChg chg="del">
        <pc:chgData name="Rottinghaus, Jacob" userId="48f1a128-9521-4b79-a626-ef64aefa7102" providerId="ADAL" clId="{F4BCA8EE-9905-4B0E-A851-29A598E66811}" dt="2024-09-03T17:37:21.356" v="423" actId="47"/>
        <pc:sldMkLst>
          <pc:docMk/>
          <pc:sldMk cId="1910396068" sldId="269"/>
        </pc:sldMkLst>
      </pc:sldChg>
      <pc:sldChg chg="del">
        <pc:chgData name="Rottinghaus, Jacob" userId="48f1a128-9521-4b79-a626-ef64aefa7102" providerId="ADAL" clId="{F4BCA8EE-9905-4B0E-A851-29A598E66811}" dt="2024-09-03T17:37:21.949" v="424" actId="47"/>
        <pc:sldMkLst>
          <pc:docMk/>
          <pc:sldMk cId="530784342" sldId="270"/>
        </pc:sldMkLst>
      </pc:sldChg>
      <pc:sldChg chg="del">
        <pc:chgData name="Rottinghaus, Jacob" userId="48f1a128-9521-4b79-a626-ef64aefa7102" providerId="ADAL" clId="{F4BCA8EE-9905-4B0E-A851-29A598E66811}" dt="2024-09-03T17:37:22.642" v="425" actId="47"/>
        <pc:sldMkLst>
          <pc:docMk/>
          <pc:sldMk cId="3597857923" sldId="271"/>
        </pc:sldMkLst>
      </pc:sldChg>
      <pc:sldChg chg="del">
        <pc:chgData name="Rottinghaus, Jacob" userId="48f1a128-9521-4b79-a626-ef64aefa7102" providerId="ADAL" clId="{F4BCA8EE-9905-4B0E-A851-29A598E66811}" dt="2024-09-03T17:37:29.647" v="426" actId="47"/>
        <pc:sldMkLst>
          <pc:docMk/>
          <pc:sldMk cId="26131768" sldId="272"/>
        </pc:sldMkLst>
      </pc:sldChg>
      <pc:sldChg chg="del">
        <pc:chgData name="Rottinghaus, Jacob" userId="48f1a128-9521-4b79-a626-ef64aefa7102" providerId="ADAL" clId="{F4BCA8EE-9905-4B0E-A851-29A598E66811}" dt="2024-09-03T22:03:46.866" v="2575" actId="2696"/>
        <pc:sldMkLst>
          <pc:docMk/>
          <pc:sldMk cId="110814944" sldId="273"/>
        </pc:sldMkLst>
      </pc:sldChg>
      <pc:sldChg chg="ord">
        <pc:chgData name="Rottinghaus, Jacob" userId="48f1a128-9521-4b79-a626-ef64aefa7102" providerId="ADAL" clId="{F4BCA8EE-9905-4B0E-A851-29A598E66811}" dt="2024-09-03T22:27:39.028" v="3106"/>
        <pc:sldMkLst>
          <pc:docMk/>
          <pc:sldMk cId="2017225424" sldId="274"/>
        </pc:sldMkLst>
      </pc:sldChg>
      <pc:sldChg chg="del">
        <pc:chgData name="Rottinghaus, Jacob" userId="48f1a128-9521-4b79-a626-ef64aefa7102" providerId="ADAL" clId="{F4BCA8EE-9905-4B0E-A851-29A598E66811}" dt="2024-09-03T17:37:40.343" v="427" actId="47"/>
        <pc:sldMkLst>
          <pc:docMk/>
          <pc:sldMk cId="1395406938" sldId="275"/>
        </pc:sldMkLst>
      </pc:sldChg>
      <pc:sldChg chg="del">
        <pc:chgData name="Rottinghaus, Jacob" userId="48f1a128-9521-4b79-a626-ef64aefa7102" providerId="ADAL" clId="{F4BCA8EE-9905-4B0E-A851-29A598E66811}" dt="2024-09-03T17:37:42.487" v="428" actId="47"/>
        <pc:sldMkLst>
          <pc:docMk/>
          <pc:sldMk cId="3362297506" sldId="276"/>
        </pc:sldMkLst>
      </pc:sldChg>
      <pc:sldChg chg="del">
        <pc:chgData name="Rottinghaus, Jacob" userId="48f1a128-9521-4b79-a626-ef64aefa7102" providerId="ADAL" clId="{F4BCA8EE-9905-4B0E-A851-29A598E66811}" dt="2024-09-03T17:37:43.504" v="429" actId="47"/>
        <pc:sldMkLst>
          <pc:docMk/>
          <pc:sldMk cId="3307898109" sldId="277"/>
        </pc:sldMkLst>
      </pc:sldChg>
      <pc:sldChg chg="addSp delSp modSp add mod modNotesTx">
        <pc:chgData name="Rottinghaus, Jacob" userId="48f1a128-9521-4b79-a626-ef64aefa7102" providerId="ADAL" clId="{F4BCA8EE-9905-4B0E-A851-29A598E66811}" dt="2024-09-11T17:18:22.655" v="4573" actId="20577"/>
        <pc:sldMkLst>
          <pc:docMk/>
          <pc:sldMk cId="1725239804" sldId="280"/>
        </pc:sldMkLst>
        <pc:spChg chg="del">
          <ac:chgData name="Rottinghaus, Jacob" userId="48f1a128-9521-4b79-a626-ef64aefa7102" providerId="ADAL" clId="{F4BCA8EE-9905-4B0E-A851-29A598E66811}" dt="2024-09-03T17:37:59.646" v="443" actId="478"/>
          <ac:spMkLst>
            <pc:docMk/>
            <pc:sldMk cId="1725239804" sldId="280"/>
            <ac:spMk id="2" creationId="{ED0394EB-C86A-BFBF-925D-D2A460C0F03B}"/>
          </ac:spMkLst>
        </pc:spChg>
        <pc:spChg chg="mod">
          <ac:chgData name="Rottinghaus, Jacob" userId="48f1a128-9521-4b79-a626-ef64aefa7102" providerId="ADAL" clId="{F4BCA8EE-9905-4B0E-A851-29A598E66811}" dt="2024-09-03T17:47:16.514" v="522" actId="115"/>
          <ac:spMkLst>
            <pc:docMk/>
            <pc:sldMk cId="1725239804" sldId="280"/>
            <ac:spMk id="16" creationId="{524F6B1E-55F4-9DE2-A477-54B3903EC4E1}"/>
          </ac:spMkLst>
        </pc:spChg>
        <pc:picChg chg="add mod">
          <ac:chgData name="Rottinghaus, Jacob" userId="48f1a128-9521-4b79-a626-ef64aefa7102" providerId="ADAL" clId="{F4BCA8EE-9905-4B0E-A851-29A598E66811}" dt="2024-09-03T17:59:05.019" v="1134" actId="1076"/>
          <ac:picMkLst>
            <pc:docMk/>
            <pc:sldMk cId="1725239804" sldId="280"/>
            <ac:picMk id="4" creationId="{7F6DE26E-0DC5-3F0D-24CC-3F785D6BE91A}"/>
          </ac:picMkLst>
        </pc:picChg>
        <pc:picChg chg="del mod">
          <ac:chgData name="Rottinghaus, Jacob" userId="48f1a128-9521-4b79-a626-ef64aefa7102" providerId="ADAL" clId="{F4BCA8EE-9905-4B0E-A851-29A598E66811}" dt="2024-09-03T17:58:58.794" v="1132" actId="478"/>
          <ac:picMkLst>
            <pc:docMk/>
            <pc:sldMk cId="1725239804" sldId="280"/>
            <ac:picMk id="6" creationId="{6484269D-1C67-5207-81EB-DF38A880A1A0}"/>
          </ac:picMkLst>
        </pc:picChg>
        <pc:picChg chg="del">
          <ac:chgData name="Rottinghaus, Jacob" userId="48f1a128-9521-4b79-a626-ef64aefa7102" providerId="ADAL" clId="{F4BCA8EE-9905-4B0E-A851-29A598E66811}" dt="2024-09-03T17:38:00.596" v="444" actId="478"/>
          <ac:picMkLst>
            <pc:docMk/>
            <pc:sldMk cId="1725239804" sldId="280"/>
            <ac:picMk id="1029" creationId="{6F8F5D2C-5407-36B8-055C-7601C6BE4D2C}"/>
          </ac:picMkLst>
        </pc:picChg>
      </pc:sldChg>
      <pc:sldChg chg="addSp delSp modSp add mod modNotesTx">
        <pc:chgData name="Rottinghaus, Jacob" userId="48f1a128-9521-4b79-a626-ef64aefa7102" providerId="ADAL" clId="{F4BCA8EE-9905-4B0E-A851-29A598E66811}" dt="2024-09-11T17:21:23.203" v="4760" actId="20577"/>
        <pc:sldMkLst>
          <pc:docMk/>
          <pc:sldMk cId="3704843315" sldId="281"/>
        </pc:sldMkLst>
        <pc:spChg chg="mod">
          <ac:chgData name="Rottinghaus, Jacob" userId="48f1a128-9521-4b79-a626-ef64aefa7102" providerId="ADAL" clId="{F4BCA8EE-9905-4B0E-A851-29A598E66811}" dt="2024-09-03T17:47:13.433" v="521" actId="115"/>
          <ac:spMkLst>
            <pc:docMk/>
            <pc:sldMk cId="3704843315" sldId="281"/>
            <ac:spMk id="16" creationId="{524F6B1E-55F4-9DE2-A477-54B3903EC4E1}"/>
          </ac:spMkLst>
        </pc:spChg>
        <pc:picChg chg="add mod">
          <ac:chgData name="Rottinghaus, Jacob" userId="48f1a128-9521-4b79-a626-ef64aefa7102" providerId="ADAL" clId="{F4BCA8EE-9905-4B0E-A851-29A598E66811}" dt="2024-09-03T17:45:22.357" v="471" actId="1076"/>
          <ac:picMkLst>
            <pc:docMk/>
            <pc:sldMk cId="3704843315" sldId="281"/>
            <ac:picMk id="3" creationId="{381665D4-A1FC-0FB5-B026-181D5F629204}"/>
          </ac:picMkLst>
        </pc:picChg>
        <pc:picChg chg="del">
          <ac:chgData name="Rottinghaus, Jacob" userId="48f1a128-9521-4b79-a626-ef64aefa7102" providerId="ADAL" clId="{F4BCA8EE-9905-4B0E-A851-29A598E66811}" dt="2024-09-03T17:44:22.693" v="464" actId="478"/>
          <ac:picMkLst>
            <pc:docMk/>
            <pc:sldMk cId="3704843315" sldId="281"/>
            <ac:picMk id="4" creationId="{7F6DE26E-0DC5-3F0D-24CC-3F785D6BE91A}"/>
          </ac:picMkLst>
        </pc:picChg>
        <pc:picChg chg="del mod">
          <ac:chgData name="Rottinghaus, Jacob" userId="48f1a128-9521-4b79-a626-ef64aefa7102" providerId="ADAL" clId="{F4BCA8EE-9905-4B0E-A851-29A598E66811}" dt="2024-09-03T17:45:00.848" v="469" actId="478"/>
          <ac:picMkLst>
            <pc:docMk/>
            <pc:sldMk cId="3704843315" sldId="281"/>
            <ac:picMk id="6" creationId="{6484269D-1C67-5207-81EB-DF38A880A1A0}"/>
          </ac:picMkLst>
        </pc:picChg>
      </pc:sldChg>
      <pc:sldChg chg="add del">
        <pc:chgData name="Rottinghaus, Jacob" userId="48f1a128-9521-4b79-a626-ef64aefa7102" providerId="ADAL" clId="{F4BCA8EE-9905-4B0E-A851-29A598E66811}" dt="2024-09-03T17:46:00.224" v="473" actId="2890"/>
        <pc:sldMkLst>
          <pc:docMk/>
          <pc:sldMk cId="569540431" sldId="282"/>
        </pc:sldMkLst>
      </pc:sldChg>
      <pc:sldChg chg="addSp delSp modSp add mod ord modNotesTx">
        <pc:chgData name="Rottinghaus, Jacob" userId="48f1a128-9521-4b79-a626-ef64aefa7102" providerId="ADAL" clId="{F4BCA8EE-9905-4B0E-A851-29A598E66811}" dt="2024-09-24T19:21:39.067" v="7369" actId="207"/>
        <pc:sldMkLst>
          <pc:docMk/>
          <pc:sldMk cId="2355101759" sldId="282"/>
        </pc:sldMkLst>
        <pc:spChg chg="mod">
          <ac:chgData name="Rottinghaus, Jacob" userId="48f1a128-9521-4b79-a626-ef64aefa7102" providerId="ADAL" clId="{F4BCA8EE-9905-4B0E-A851-29A598E66811}" dt="2024-09-03T21:10:32.309" v="1136" actId="255"/>
          <ac:spMkLst>
            <pc:docMk/>
            <pc:sldMk cId="2355101759" sldId="282"/>
            <ac:spMk id="2" creationId="{ED0394EB-C86A-BFBF-925D-D2A460C0F03B}"/>
          </ac:spMkLst>
        </pc:spChg>
        <pc:spChg chg="add mod">
          <ac:chgData name="Rottinghaus, Jacob" userId="48f1a128-9521-4b79-a626-ef64aefa7102" providerId="ADAL" clId="{F4BCA8EE-9905-4B0E-A851-29A598E66811}" dt="2024-09-03T21:11:15.227" v="1139" actId="14100"/>
          <ac:spMkLst>
            <pc:docMk/>
            <pc:sldMk cId="2355101759" sldId="282"/>
            <ac:spMk id="3" creationId="{66888C06-A995-DF11-28DD-55D2840E0711}"/>
          </ac:spMkLst>
        </pc:spChg>
        <pc:spChg chg="add mod">
          <ac:chgData name="Rottinghaus, Jacob" userId="48f1a128-9521-4b79-a626-ef64aefa7102" providerId="ADAL" clId="{F4BCA8EE-9905-4B0E-A851-29A598E66811}" dt="2024-09-24T19:21:39.067" v="7369" actId="207"/>
          <ac:spMkLst>
            <pc:docMk/>
            <pc:sldMk cId="2355101759" sldId="282"/>
            <ac:spMk id="5" creationId="{3D705644-65CE-CFD7-2C6B-1EBECB1F940D}"/>
          </ac:spMkLst>
        </pc:spChg>
        <pc:spChg chg="mod">
          <ac:chgData name="Rottinghaus, Jacob" userId="48f1a128-9521-4b79-a626-ef64aefa7102" providerId="ADAL" clId="{F4BCA8EE-9905-4B0E-A851-29A598E66811}" dt="2024-09-03T17:47:06.530" v="520" actId="115"/>
          <ac:spMkLst>
            <pc:docMk/>
            <pc:sldMk cId="2355101759" sldId="282"/>
            <ac:spMk id="16" creationId="{524F6B1E-55F4-9DE2-A477-54B3903EC4E1}"/>
          </ac:spMkLst>
        </pc:spChg>
        <pc:picChg chg="del">
          <ac:chgData name="Rottinghaus, Jacob" userId="48f1a128-9521-4b79-a626-ef64aefa7102" providerId="ADAL" clId="{F4BCA8EE-9905-4B0E-A851-29A598E66811}" dt="2024-09-03T21:11:45.335" v="1141" actId="478"/>
          <ac:picMkLst>
            <pc:docMk/>
            <pc:sldMk cId="2355101759" sldId="282"/>
            <ac:picMk id="1029" creationId="{6F8F5D2C-5407-36B8-055C-7601C6BE4D2C}"/>
          </ac:picMkLst>
        </pc:picChg>
        <pc:picChg chg="add del mod">
          <ac:chgData name="Rottinghaus, Jacob" userId="48f1a128-9521-4b79-a626-ef64aefa7102" providerId="ADAL" clId="{F4BCA8EE-9905-4B0E-A851-29A598E66811}" dt="2024-09-03T21:12:24.279" v="1143" actId="478"/>
          <ac:picMkLst>
            <pc:docMk/>
            <pc:sldMk cId="2355101759" sldId="282"/>
            <ac:picMk id="2050" creationId="{913E5039-3F4B-F4E5-8D34-7D942A1345E6}"/>
          </ac:picMkLst>
        </pc:picChg>
        <pc:picChg chg="add del mod">
          <ac:chgData name="Rottinghaus, Jacob" userId="48f1a128-9521-4b79-a626-ef64aefa7102" providerId="ADAL" clId="{F4BCA8EE-9905-4B0E-A851-29A598E66811}" dt="2024-09-03T21:13:08.839" v="1150" actId="478"/>
          <ac:picMkLst>
            <pc:docMk/>
            <pc:sldMk cId="2355101759" sldId="282"/>
            <ac:picMk id="2052" creationId="{857A47E7-7335-42A1-6786-C6F0C0D73D0A}"/>
          </ac:picMkLst>
        </pc:picChg>
        <pc:picChg chg="add mod">
          <ac:chgData name="Rottinghaus, Jacob" userId="48f1a128-9521-4b79-a626-ef64aefa7102" providerId="ADAL" clId="{F4BCA8EE-9905-4B0E-A851-29A598E66811}" dt="2024-09-03T21:13:14.167" v="1153" actId="1076"/>
          <ac:picMkLst>
            <pc:docMk/>
            <pc:sldMk cId="2355101759" sldId="282"/>
            <ac:picMk id="2054" creationId="{B4939AF5-F23F-CD9C-B318-6DC7C03BE234}"/>
          </ac:picMkLst>
        </pc:picChg>
        <pc:cxnChg chg="add mod">
          <ac:chgData name="Rottinghaus, Jacob" userId="48f1a128-9521-4b79-a626-ef64aefa7102" providerId="ADAL" clId="{F4BCA8EE-9905-4B0E-A851-29A598E66811}" dt="2024-09-03T21:11:32.371" v="1140" actId="1076"/>
          <ac:cxnSpMkLst>
            <pc:docMk/>
            <pc:sldMk cId="2355101759" sldId="282"/>
            <ac:cxnSpMk id="4" creationId="{BA95E518-21FD-2ABA-5C6D-312EC45100C6}"/>
          </ac:cxnSpMkLst>
        </pc:cxnChg>
      </pc:sldChg>
      <pc:sldChg chg="addSp delSp modSp add mod modNotesTx">
        <pc:chgData name="Rottinghaus, Jacob" userId="48f1a128-9521-4b79-a626-ef64aefa7102" providerId="ADAL" clId="{F4BCA8EE-9905-4B0E-A851-29A598E66811}" dt="2024-09-24T19:22:42.435" v="7373" actId="255"/>
        <pc:sldMkLst>
          <pc:docMk/>
          <pc:sldMk cId="1597881089" sldId="283"/>
        </pc:sldMkLst>
        <pc:spChg chg="del">
          <ac:chgData name="Rottinghaus, Jacob" userId="48f1a128-9521-4b79-a626-ef64aefa7102" providerId="ADAL" clId="{F4BCA8EE-9905-4B0E-A851-29A598E66811}" dt="2024-09-03T17:46:16.691" v="478" actId="478"/>
          <ac:spMkLst>
            <pc:docMk/>
            <pc:sldMk cId="1597881089" sldId="283"/>
            <ac:spMk id="2" creationId="{ED0394EB-C86A-BFBF-925D-D2A460C0F03B}"/>
          </ac:spMkLst>
        </pc:spChg>
        <pc:spChg chg="add mod">
          <ac:chgData name="Rottinghaus, Jacob" userId="48f1a128-9521-4b79-a626-ef64aefa7102" providerId="ADAL" clId="{F4BCA8EE-9905-4B0E-A851-29A598E66811}" dt="2024-09-03T21:15:25.408" v="1247" actId="1076"/>
          <ac:spMkLst>
            <pc:docMk/>
            <pc:sldMk cId="1597881089" sldId="283"/>
            <ac:spMk id="3" creationId="{E807D713-14A3-228C-4DF0-6112DD4B4FDB}"/>
          </ac:spMkLst>
        </pc:spChg>
        <pc:spChg chg="add mod">
          <ac:chgData name="Rottinghaus, Jacob" userId="48f1a128-9521-4b79-a626-ef64aefa7102" providerId="ADAL" clId="{F4BCA8EE-9905-4B0E-A851-29A598E66811}" dt="2024-09-24T19:22:31.893" v="7372" actId="207"/>
          <ac:spMkLst>
            <pc:docMk/>
            <pc:sldMk cId="1597881089" sldId="283"/>
            <ac:spMk id="4" creationId="{12A9FB14-AA33-5A67-E062-BD52AA2517A4}"/>
          </ac:spMkLst>
        </pc:spChg>
        <pc:spChg chg="add mod">
          <ac:chgData name="Rottinghaus, Jacob" userId="48f1a128-9521-4b79-a626-ef64aefa7102" providerId="ADAL" clId="{F4BCA8EE-9905-4B0E-A851-29A598E66811}" dt="2024-09-03T21:17:06.351" v="1296" actId="207"/>
          <ac:spMkLst>
            <pc:docMk/>
            <pc:sldMk cId="1597881089" sldId="283"/>
            <ac:spMk id="7" creationId="{7C1C4C18-DE53-7E5E-4548-F33A54C92F01}"/>
          </ac:spMkLst>
        </pc:spChg>
        <pc:spChg chg="add mod">
          <ac:chgData name="Rottinghaus, Jacob" userId="48f1a128-9521-4b79-a626-ef64aefa7102" providerId="ADAL" clId="{F4BCA8EE-9905-4B0E-A851-29A598E66811}" dt="2024-09-24T19:22:42.435" v="7373" actId="255"/>
          <ac:spMkLst>
            <pc:docMk/>
            <pc:sldMk cId="1597881089" sldId="283"/>
            <ac:spMk id="9" creationId="{37306498-9D6E-375F-7BCB-9EFD6D1372C3}"/>
          </ac:spMkLst>
        </pc:spChg>
        <pc:spChg chg="add mod">
          <ac:chgData name="Rottinghaus, Jacob" userId="48f1a128-9521-4b79-a626-ef64aefa7102" providerId="ADAL" clId="{F4BCA8EE-9905-4B0E-A851-29A598E66811}" dt="2024-09-03T21:20:53.062" v="1544" actId="1076"/>
          <ac:spMkLst>
            <pc:docMk/>
            <pc:sldMk cId="1597881089" sldId="283"/>
            <ac:spMk id="10" creationId="{A56072B9-6D59-6608-97A5-E7D5A0FE975C}"/>
          </ac:spMkLst>
        </pc:spChg>
        <pc:spChg chg="mod">
          <ac:chgData name="Rottinghaus, Jacob" userId="48f1a128-9521-4b79-a626-ef64aefa7102" providerId="ADAL" clId="{F4BCA8EE-9905-4B0E-A851-29A598E66811}" dt="2024-09-03T21:14:02.737" v="1180" actId="115"/>
          <ac:spMkLst>
            <pc:docMk/>
            <pc:sldMk cId="1597881089" sldId="283"/>
            <ac:spMk id="16" creationId="{524F6B1E-55F4-9DE2-A477-54B3903EC4E1}"/>
          </ac:spMkLst>
        </pc:spChg>
        <pc:picChg chg="add mod">
          <ac:chgData name="Rottinghaus, Jacob" userId="48f1a128-9521-4b79-a626-ef64aefa7102" providerId="ADAL" clId="{F4BCA8EE-9905-4B0E-A851-29A598E66811}" dt="2024-09-03T21:15:41.347" v="1250" actId="1076"/>
          <ac:picMkLst>
            <pc:docMk/>
            <pc:sldMk cId="1597881089" sldId="283"/>
            <ac:picMk id="5" creationId="{9A215D70-B481-C3F4-F8EC-D1B080BA99CC}"/>
          </ac:picMkLst>
        </pc:picChg>
        <pc:picChg chg="add del mod">
          <ac:chgData name="Rottinghaus, Jacob" userId="48f1a128-9521-4b79-a626-ef64aefa7102" providerId="ADAL" clId="{F4BCA8EE-9905-4B0E-A851-29A598E66811}" dt="2024-09-03T21:17:16.782" v="1299" actId="478"/>
          <ac:picMkLst>
            <pc:docMk/>
            <pc:sldMk cId="1597881089" sldId="283"/>
            <ac:picMk id="8" creationId="{B28F5715-9613-14CA-1424-8F518CE96FAA}"/>
          </ac:picMkLst>
        </pc:picChg>
        <pc:picChg chg="del">
          <ac:chgData name="Rottinghaus, Jacob" userId="48f1a128-9521-4b79-a626-ef64aefa7102" providerId="ADAL" clId="{F4BCA8EE-9905-4B0E-A851-29A598E66811}" dt="2024-09-03T17:46:17.858" v="479" actId="478"/>
          <ac:picMkLst>
            <pc:docMk/>
            <pc:sldMk cId="1597881089" sldId="283"/>
            <ac:picMk id="1029" creationId="{6F8F5D2C-5407-36B8-055C-7601C6BE4D2C}"/>
          </ac:picMkLst>
        </pc:picChg>
      </pc:sldChg>
      <pc:sldChg chg="addSp modSp add mod modNotesTx">
        <pc:chgData name="Rottinghaus, Jacob" userId="48f1a128-9521-4b79-a626-ef64aefa7102" providerId="ADAL" clId="{F4BCA8EE-9905-4B0E-A851-29A598E66811}" dt="2024-09-11T17:25:16.615" v="5634" actId="20577"/>
        <pc:sldMkLst>
          <pc:docMk/>
          <pc:sldMk cId="12617256" sldId="284"/>
        </pc:sldMkLst>
        <pc:spChg chg="add mod">
          <ac:chgData name="Rottinghaus, Jacob" userId="48f1a128-9521-4b79-a626-ef64aefa7102" providerId="ADAL" clId="{F4BCA8EE-9905-4B0E-A851-29A598E66811}" dt="2024-09-03T21:28:44.294" v="2055" actId="948"/>
          <ac:spMkLst>
            <pc:docMk/>
            <pc:sldMk cId="12617256" sldId="284"/>
            <ac:spMk id="2" creationId="{2A37532E-87A0-464B-FF1F-3352970EDBBC}"/>
          </ac:spMkLst>
        </pc:spChg>
        <pc:spChg chg="add mod">
          <ac:chgData name="Rottinghaus, Jacob" userId="48f1a128-9521-4b79-a626-ef64aefa7102" providerId="ADAL" clId="{F4BCA8EE-9905-4B0E-A851-29A598E66811}" dt="2024-09-03T21:28:32.160" v="2054" actId="948"/>
          <ac:spMkLst>
            <pc:docMk/>
            <pc:sldMk cId="12617256" sldId="284"/>
            <ac:spMk id="3" creationId="{5C724F4D-2C07-A4D2-2297-01FC7959BC15}"/>
          </ac:spMkLst>
        </pc:spChg>
        <pc:spChg chg="mod">
          <ac:chgData name="Rottinghaus, Jacob" userId="48f1a128-9521-4b79-a626-ef64aefa7102" providerId="ADAL" clId="{F4BCA8EE-9905-4B0E-A851-29A598E66811}" dt="2024-09-03T21:25:13.166" v="1667" actId="115"/>
          <ac:spMkLst>
            <pc:docMk/>
            <pc:sldMk cId="12617256" sldId="284"/>
            <ac:spMk id="16" creationId="{524F6B1E-55F4-9DE2-A477-54B3903EC4E1}"/>
          </ac:spMkLst>
        </pc:spChg>
      </pc:sldChg>
      <pc:sldChg chg="addSp delSp modSp add mod modNotesTx">
        <pc:chgData name="Rottinghaus, Jacob" userId="48f1a128-9521-4b79-a626-ef64aefa7102" providerId="ADAL" clId="{F4BCA8EE-9905-4B0E-A851-29A598E66811}" dt="2024-09-24T19:22:58.605" v="7374" actId="207"/>
        <pc:sldMkLst>
          <pc:docMk/>
          <pc:sldMk cId="1447454554" sldId="285"/>
        </pc:sldMkLst>
        <pc:spChg chg="add mod">
          <ac:chgData name="Rottinghaus, Jacob" userId="48f1a128-9521-4b79-a626-ef64aefa7102" providerId="ADAL" clId="{F4BCA8EE-9905-4B0E-A851-29A598E66811}" dt="2024-09-03T21:22:47.916" v="1602" actId="207"/>
          <ac:spMkLst>
            <pc:docMk/>
            <pc:sldMk cId="1447454554" sldId="285"/>
            <ac:spMk id="2" creationId="{1F0A5111-BA71-1F70-B133-377D8AB285DD}"/>
          </ac:spMkLst>
        </pc:spChg>
        <pc:spChg chg="mod">
          <ac:chgData name="Rottinghaus, Jacob" userId="48f1a128-9521-4b79-a626-ef64aefa7102" providerId="ADAL" clId="{F4BCA8EE-9905-4B0E-A851-29A598E66811}" dt="2024-09-03T21:21:19.411" v="1552" actId="255"/>
          <ac:spMkLst>
            <pc:docMk/>
            <pc:sldMk cId="1447454554" sldId="285"/>
            <ac:spMk id="3" creationId="{E807D713-14A3-228C-4DF0-6112DD4B4FDB}"/>
          </ac:spMkLst>
        </pc:spChg>
        <pc:spChg chg="mod">
          <ac:chgData name="Rottinghaus, Jacob" userId="48f1a128-9521-4b79-a626-ef64aefa7102" providerId="ADAL" clId="{F4BCA8EE-9905-4B0E-A851-29A598E66811}" dt="2024-09-24T19:22:58.605" v="7374" actId="207"/>
          <ac:spMkLst>
            <pc:docMk/>
            <pc:sldMk cId="1447454554" sldId="285"/>
            <ac:spMk id="4" creationId="{12A9FB14-AA33-5A67-E062-BD52AA2517A4}"/>
          </ac:spMkLst>
        </pc:spChg>
        <pc:spChg chg="del">
          <ac:chgData name="Rottinghaus, Jacob" userId="48f1a128-9521-4b79-a626-ef64aefa7102" providerId="ADAL" clId="{F4BCA8EE-9905-4B0E-A851-29A598E66811}" dt="2024-09-03T21:21:32.214" v="1555" actId="478"/>
          <ac:spMkLst>
            <pc:docMk/>
            <pc:sldMk cId="1447454554" sldId="285"/>
            <ac:spMk id="7" creationId="{7C1C4C18-DE53-7E5E-4548-F33A54C92F01}"/>
          </ac:spMkLst>
        </pc:spChg>
        <pc:spChg chg="mod">
          <ac:chgData name="Rottinghaus, Jacob" userId="48f1a128-9521-4b79-a626-ef64aefa7102" providerId="ADAL" clId="{F4BCA8EE-9905-4B0E-A851-29A598E66811}" dt="2024-09-03T21:23:35.311" v="1612" actId="1076"/>
          <ac:spMkLst>
            <pc:docMk/>
            <pc:sldMk cId="1447454554" sldId="285"/>
            <ac:spMk id="9" creationId="{37306498-9D6E-375F-7BCB-9EFD6D1372C3}"/>
          </ac:spMkLst>
        </pc:spChg>
        <pc:spChg chg="del">
          <ac:chgData name="Rottinghaus, Jacob" userId="48f1a128-9521-4b79-a626-ef64aefa7102" providerId="ADAL" clId="{F4BCA8EE-9905-4B0E-A851-29A598E66811}" dt="2024-09-03T21:23:03.793" v="1606" actId="478"/>
          <ac:spMkLst>
            <pc:docMk/>
            <pc:sldMk cId="1447454554" sldId="285"/>
            <ac:spMk id="10" creationId="{A56072B9-6D59-6608-97A5-E7D5A0FE975C}"/>
          </ac:spMkLst>
        </pc:spChg>
        <pc:picChg chg="del">
          <ac:chgData name="Rottinghaus, Jacob" userId="48f1a128-9521-4b79-a626-ef64aefa7102" providerId="ADAL" clId="{F4BCA8EE-9905-4B0E-A851-29A598E66811}" dt="2024-09-03T21:21:26.958" v="1553" actId="478"/>
          <ac:picMkLst>
            <pc:docMk/>
            <pc:sldMk cId="1447454554" sldId="285"/>
            <ac:picMk id="5" creationId="{9A215D70-B481-C3F4-F8EC-D1B080BA99CC}"/>
          </ac:picMkLst>
        </pc:picChg>
      </pc:sldChg>
      <pc:sldChg chg="delSp modSp add mod modNotesTx">
        <pc:chgData name="Rottinghaus, Jacob" userId="48f1a128-9521-4b79-a626-ef64aefa7102" providerId="ADAL" clId="{F4BCA8EE-9905-4B0E-A851-29A598E66811}" dt="2024-09-24T19:23:43.316" v="7375" actId="207"/>
        <pc:sldMkLst>
          <pc:docMk/>
          <pc:sldMk cId="4151951656" sldId="286"/>
        </pc:sldMkLst>
        <pc:spChg chg="del">
          <ac:chgData name="Rottinghaus, Jacob" userId="48f1a128-9521-4b79-a626-ef64aefa7102" providerId="ADAL" clId="{F4BCA8EE-9905-4B0E-A851-29A598E66811}" dt="2024-09-03T21:24:02.838" v="1632" actId="478"/>
          <ac:spMkLst>
            <pc:docMk/>
            <pc:sldMk cId="4151951656" sldId="286"/>
            <ac:spMk id="2" creationId="{1F0A5111-BA71-1F70-B133-377D8AB285DD}"/>
          </ac:spMkLst>
        </pc:spChg>
        <pc:spChg chg="mod">
          <ac:chgData name="Rottinghaus, Jacob" userId="48f1a128-9521-4b79-a626-ef64aefa7102" providerId="ADAL" clId="{F4BCA8EE-9905-4B0E-A851-29A598E66811}" dt="2024-09-24T19:23:43.316" v="7375" actId="207"/>
          <ac:spMkLst>
            <pc:docMk/>
            <pc:sldMk cId="4151951656" sldId="286"/>
            <ac:spMk id="4" creationId="{12A9FB14-AA33-5A67-E062-BD52AA2517A4}"/>
          </ac:spMkLst>
        </pc:spChg>
        <pc:spChg chg="mod">
          <ac:chgData name="Rottinghaus, Jacob" userId="48f1a128-9521-4b79-a626-ef64aefa7102" providerId="ADAL" clId="{F4BCA8EE-9905-4B0E-A851-29A598E66811}" dt="2024-09-03T21:24:52.219" v="1637" actId="1076"/>
          <ac:spMkLst>
            <pc:docMk/>
            <pc:sldMk cId="4151951656" sldId="286"/>
            <ac:spMk id="9" creationId="{37306498-9D6E-375F-7BCB-9EFD6D1372C3}"/>
          </ac:spMkLst>
        </pc:spChg>
        <pc:spChg chg="mod">
          <ac:chgData name="Rottinghaus, Jacob" userId="48f1a128-9521-4b79-a626-ef64aefa7102" providerId="ADAL" clId="{F4BCA8EE-9905-4B0E-A851-29A598E66811}" dt="2024-09-03T21:23:56.575" v="1631" actId="20577"/>
          <ac:spMkLst>
            <pc:docMk/>
            <pc:sldMk cId="4151951656" sldId="286"/>
            <ac:spMk id="16" creationId="{524F6B1E-55F4-9DE2-A477-54B3903EC4E1}"/>
          </ac:spMkLst>
        </pc:spChg>
      </pc:sldChg>
      <pc:sldChg chg="addSp modSp add mod modNotesTx">
        <pc:chgData name="Rottinghaus, Jacob" userId="48f1a128-9521-4b79-a626-ef64aefa7102" providerId="ADAL" clId="{F4BCA8EE-9905-4B0E-A851-29A598E66811}" dt="2024-09-24T19:24:00.211" v="7378" actId="207"/>
        <pc:sldMkLst>
          <pc:docMk/>
          <pc:sldMk cId="325957017" sldId="287"/>
        </pc:sldMkLst>
        <pc:spChg chg="add mod">
          <ac:chgData name="Rottinghaus, Jacob" userId="48f1a128-9521-4b79-a626-ef64aefa7102" providerId="ADAL" clId="{F4BCA8EE-9905-4B0E-A851-29A598E66811}" dt="2024-09-24T19:24:00.211" v="7378" actId="207"/>
          <ac:spMkLst>
            <pc:docMk/>
            <pc:sldMk cId="325957017" sldId="287"/>
            <ac:spMk id="2" creationId="{174FA655-B39B-EB84-C243-83E4D79B447A}"/>
          </ac:spMkLst>
        </pc:spChg>
        <pc:spChg chg="add mod">
          <ac:chgData name="Rottinghaus, Jacob" userId="48f1a128-9521-4b79-a626-ef64aefa7102" providerId="ADAL" clId="{F4BCA8EE-9905-4B0E-A851-29A598E66811}" dt="2024-09-03T21:34:04.861" v="2082" actId="1076"/>
          <ac:spMkLst>
            <pc:docMk/>
            <pc:sldMk cId="325957017" sldId="287"/>
            <ac:spMk id="5" creationId="{364E188B-0EA9-E3DC-845E-B1443092DCB3}"/>
          </ac:spMkLst>
        </pc:spChg>
        <pc:spChg chg="mod">
          <ac:chgData name="Rottinghaus, Jacob" userId="48f1a128-9521-4b79-a626-ef64aefa7102" providerId="ADAL" clId="{F4BCA8EE-9905-4B0E-A851-29A598E66811}" dt="2024-09-03T21:34:30.190" v="2087" actId="115"/>
          <ac:spMkLst>
            <pc:docMk/>
            <pc:sldMk cId="325957017" sldId="287"/>
            <ac:spMk id="16" creationId="{524F6B1E-55F4-9DE2-A477-54B3903EC4E1}"/>
          </ac:spMkLst>
        </pc:spChg>
        <pc:picChg chg="add mod">
          <ac:chgData name="Rottinghaus, Jacob" userId="48f1a128-9521-4b79-a626-ef64aefa7102" providerId="ADAL" clId="{F4BCA8EE-9905-4B0E-A851-29A598E66811}" dt="2024-09-03T21:34:24.909" v="2086" actId="1076"/>
          <ac:picMkLst>
            <pc:docMk/>
            <pc:sldMk cId="325957017" sldId="287"/>
            <ac:picMk id="3" creationId="{64ED9A92-8EB8-899F-C5B6-96ECBCDC3E94}"/>
          </ac:picMkLst>
        </pc:picChg>
        <pc:picChg chg="add mod">
          <ac:chgData name="Rottinghaus, Jacob" userId="48f1a128-9521-4b79-a626-ef64aefa7102" providerId="ADAL" clId="{F4BCA8EE-9905-4B0E-A851-29A598E66811}" dt="2024-09-03T21:33:45.554" v="2078" actId="1076"/>
          <ac:picMkLst>
            <pc:docMk/>
            <pc:sldMk cId="325957017" sldId="287"/>
            <ac:picMk id="4" creationId="{16DD8995-C76B-757C-19FB-9F8227A9EB36}"/>
          </ac:picMkLst>
        </pc:picChg>
      </pc:sldChg>
      <pc:sldChg chg="addSp delSp modSp add mod">
        <pc:chgData name="Rottinghaus, Jacob" userId="48f1a128-9521-4b79-a626-ef64aefa7102" providerId="ADAL" clId="{F4BCA8EE-9905-4B0E-A851-29A598E66811}" dt="2024-09-11T17:13:31.906" v="3790" actId="20577"/>
        <pc:sldMkLst>
          <pc:docMk/>
          <pc:sldMk cId="2331616294" sldId="288"/>
        </pc:sldMkLst>
        <pc:spChg chg="add mod">
          <ac:chgData name="Rottinghaus, Jacob" userId="48f1a128-9521-4b79-a626-ef64aefa7102" providerId="ADAL" clId="{F4BCA8EE-9905-4B0E-A851-29A598E66811}" dt="2024-09-11T17:13:31.906" v="3790" actId="20577"/>
          <ac:spMkLst>
            <pc:docMk/>
            <pc:sldMk cId="2331616294" sldId="288"/>
            <ac:spMk id="2" creationId="{AC03C6AE-F339-8F1A-0115-1194CE8BECBC}"/>
          </ac:spMkLst>
        </pc:spChg>
        <pc:spChg chg="mod">
          <ac:chgData name="Rottinghaus, Jacob" userId="48f1a128-9521-4b79-a626-ef64aefa7102" providerId="ADAL" clId="{F4BCA8EE-9905-4B0E-A851-29A598E66811}" dt="2024-09-03T22:22:54.196" v="3036" actId="115"/>
          <ac:spMkLst>
            <pc:docMk/>
            <pc:sldMk cId="2331616294" sldId="288"/>
            <ac:spMk id="16" creationId="{524F6B1E-55F4-9DE2-A477-54B3903EC4E1}"/>
          </ac:spMkLst>
        </pc:spChg>
        <pc:picChg chg="add del mod">
          <ac:chgData name="Rottinghaus, Jacob" userId="48f1a128-9521-4b79-a626-ef64aefa7102" providerId="ADAL" clId="{F4BCA8EE-9905-4B0E-A851-29A598E66811}" dt="2024-09-03T22:23:37.241" v="3046" actId="478"/>
          <ac:picMkLst>
            <pc:docMk/>
            <pc:sldMk cId="2331616294" sldId="288"/>
            <ac:picMk id="5122" creationId="{617732D9-193A-527A-7107-B0131712014F}"/>
          </ac:picMkLst>
        </pc:picChg>
        <pc:picChg chg="add del mod">
          <ac:chgData name="Rottinghaus, Jacob" userId="48f1a128-9521-4b79-a626-ef64aefa7102" providerId="ADAL" clId="{F4BCA8EE-9905-4B0E-A851-29A598E66811}" dt="2024-09-03T22:23:40.185" v="3048" actId="478"/>
          <ac:picMkLst>
            <pc:docMk/>
            <pc:sldMk cId="2331616294" sldId="288"/>
            <ac:picMk id="5124" creationId="{FA3A368B-A3B9-34FA-61B7-BE7C2878FFF7}"/>
          </ac:picMkLst>
        </pc:picChg>
        <pc:picChg chg="add del mod">
          <ac:chgData name="Rottinghaus, Jacob" userId="48f1a128-9521-4b79-a626-ef64aefa7102" providerId="ADAL" clId="{F4BCA8EE-9905-4B0E-A851-29A598E66811}" dt="2024-09-03T22:23:44.748" v="3050" actId="478"/>
          <ac:picMkLst>
            <pc:docMk/>
            <pc:sldMk cId="2331616294" sldId="288"/>
            <ac:picMk id="5126" creationId="{3F2878B5-6693-4DA9-3589-3B52D93AA908}"/>
          </ac:picMkLst>
        </pc:picChg>
        <pc:picChg chg="add del mod">
          <ac:chgData name="Rottinghaus, Jacob" userId="48f1a128-9521-4b79-a626-ef64aefa7102" providerId="ADAL" clId="{F4BCA8EE-9905-4B0E-A851-29A598E66811}" dt="2024-09-03T22:23:48.659" v="3052" actId="478"/>
          <ac:picMkLst>
            <pc:docMk/>
            <pc:sldMk cId="2331616294" sldId="288"/>
            <ac:picMk id="5128" creationId="{1B909404-D386-E7F4-FFD7-654807595E81}"/>
          </ac:picMkLst>
        </pc:picChg>
        <pc:picChg chg="add del mod">
          <ac:chgData name="Rottinghaus, Jacob" userId="48f1a128-9521-4b79-a626-ef64aefa7102" providerId="ADAL" clId="{F4BCA8EE-9905-4B0E-A851-29A598E66811}" dt="2024-09-03T22:23:54.743" v="3054" actId="478"/>
          <ac:picMkLst>
            <pc:docMk/>
            <pc:sldMk cId="2331616294" sldId="288"/>
            <ac:picMk id="5130" creationId="{722E6B4D-6B8E-0A63-9AC9-383561B723A4}"/>
          </ac:picMkLst>
        </pc:picChg>
        <pc:picChg chg="add mod">
          <ac:chgData name="Rottinghaus, Jacob" userId="48f1a128-9521-4b79-a626-ef64aefa7102" providerId="ADAL" clId="{F4BCA8EE-9905-4B0E-A851-29A598E66811}" dt="2024-09-03T22:24:07.030" v="3058" actId="1076"/>
          <ac:picMkLst>
            <pc:docMk/>
            <pc:sldMk cId="2331616294" sldId="288"/>
            <ac:picMk id="5132" creationId="{CC55B6E7-9709-0BA5-894F-1BB3A69BFAB0}"/>
          </ac:picMkLst>
        </pc:picChg>
      </pc:sldChg>
      <pc:sldChg chg="addSp delSp modSp add mod modNotesTx">
        <pc:chgData name="Rottinghaus, Jacob" userId="48f1a128-9521-4b79-a626-ef64aefa7102" providerId="ADAL" clId="{F4BCA8EE-9905-4B0E-A851-29A598E66811}" dt="2024-09-18T18:40:13.417" v="6262" actId="20577"/>
        <pc:sldMkLst>
          <pc:docMk/>
          <pc:sldMk cId="1686298492" sldId="289"/>
        </pc:sldMkLst>
        <pc:spChg chg="mod">
          <ac:chgData name="Rottinghaus, Jacob" userId="48f1a128-9521-4b79-a626-ef64aefa7102" providerId="ADAL" clId="{F4BCA8EE-9905-4B0E-A851-29A598E66811}" dt="2024-09-03T21:36:07.150" v="2127" actId="1076"/>
          <ac:spMkLst>
            <pc:docMk/>
            <pc:sldMk cId="1686298492" sldId="289"/>
            <ac:spMk id="5" creationId="{364E188B-0EA9-E3DC-845E-B1443092DCB3}"/>
          </ac:spMkLst>
        </pc:spChg>
        <pc:spChg chg="add mod">
          <ac:chgData name="Rottinghaus, Jacob" userId="48f1a128-9521-4b79-a626-ef64aefa7102" providerId="ADAL" clId="{F4BCA8EE-9905-4B0E-A851-29A598E66811}" dt="2024-09-03T21:36:51.496" v="2132" actId="1076"/>
          <ac:spMkLst>
            <pc:docMk/>
            <pc:sldMk cId="1686298492" sldId="289"/>
            <ac:spMk id="7" creationId="{570496AD-A9ED-A932-73E4-CD40F7445031}"/>
          </ac:spMkLst>
        </pc:spChg>
        <pc:spChg chg="add mod">
          <ac:chgData name="Rottinghaus, Jacob" userId="48f1a128-9521-4b79-a626-ef64aefa7102" providerId="ADAL" clId="{F4BCA8EE-9905-4B0E-A851-29A598E66811}" dt="2024-09-03T21:37:10.905" v="2137" actId="27636"/>
          <ac:spMkLst>
            <pc:docMk/>
            <pc:sldMk cId="1686298492" sldId="289"/>
            <ac:spMk id="8" creationId="{73D160F5-5BD0-2BD8-FD12-AC22032AAF81}"/>
          </ac:spMkLst>
        </pc:spChg>
        <pc:spChg chg="add mod">
          <ac:chgData name="Rottinghaus, Jacob" userId="48f1a128-9521-4b79-a626-ef64aefa7102" providerId="ADAL" clId="{F4BCA8EE-9905-4B0E-A851-29A598E66811}" dt="2024-09-03T21:37:02.559" v="2133" actId="1076"/>
          <ac:spMkLst>
            <pc:docMk/>
            <pc:sldMk cId="1686298492" sldId="289"/>
            <ac:spMk id="9" creationId="{11813E70-71B1-A006-E270-6BF7D1E635B6}"/>
          </ac:spMkLst>
        </pc:spChg>
        <pc:spChg chg="mod">
          <ac:chgData name="Rottinghaus, Jacob" userId="48f1a128-9521-4b79-a626-ef64aefa7102" providerId="ADAL" clId="{F4BCA8EE-9905-4B0E-A851-29A598E66811}" dt="2024-09-03T21:34:47.871" v="2090" actId="1076"/>
          <ac:spMkLst>
            <pc:docMk/>
            <pc:sldMk cId="1686298492" sldId="289"/>
            <ac:spMk id="16" creationId="{524F6B1E-55F4-9DE2-A477-54B3903EC4E1}"/>
          </ac:spMkLst>
        </pc:spChg>
        <pc:picChg chg="add mod">
          <ac:chgData name="Rottinghaus, Jacob" userId="48f1a128-9521-4b79-a626-ef64aefa7102" providerId="ADAL" clId="{F4BCA8EE-9905-4B0E-A851-29A598E66811}" dt="2024-09-03T21:34:58.725" v="2094" actId="1076"/>
          <ac:picMkLst>
            <pc:docMk/>
            <pc:sldMk cId="1686298492" sldId="289"/>
            <ac:picMk id="2" creationId="{93D5761D-2212-4102-C030-FBAE0E331924}"/>
          </ac:picMkLst>
        </pc:picChg>
        <pc:picChg chg="del">
          <ac:chgData name="Rottinghaus, Jacob" userId="48f1a128-9521-4b79-a626-ef64aefa7102" providerId="ADAL" clId="{F4BCA8EE-9905-4B0E-A851-29A598E66811}" dt="2024-09-03T21:34:44.305" v="2089" actId="478"/>
          <ac:picMkLst>
            <pc:docMk/>
            <pc:sldMk cId="1686298492" sldId="289"/>
            <ac:picMk id="3" creationId="{64ED9A92-8EB8-899F-C5B6-96ECBCDC3E94}"/>
          </ac:picMkLst>
        </pc:picChg>
        <pc:picChg chg="del">
          <ac:chgData name="Rottinghaus, Jacob" userId="48f1a128-9521-4b79-a626-ef64aefa7102" providerId="ADAL" clId="{F4BCA8EE-9905-4B0E-A851-29A598E66811}" dt="2024-09-03T21:34:49.170" v="2091" actId="478"/>
          <ac:picMkLst>
            <pc:docMk/>
            <pc:sldMk cId="1686298492" sldId="289"/>
            <ac:picMk id="4" creationId="{16DD8995-C76B-757C-19FB-9F8227A9EB36}"/>
          </ac:picMkLst>
        </pc:picChg>
        <pc:picChg chg="add mod">
          <ac:chgData name="Rottinghaus, Jacob" userId="48f1a128-9521-4b79-a626-ef64aefa7102" providerId="ADAL" clId="{F4BCA8EE-9905-4B0E-A851-29A598E66811}" dt="2024-09-03T21:40:08.668" v="2147" actId="1076"/>
          <ac:picMkLst>
            <pc:docMk/>
            <pc:sldMk cId="1686298492" sldId="289"/>
            <ac:picMk id="10" creationId="{D9B68D00-6F7A-4635-5BD6-7A5DC4760FA9}"/>
          </ac:picMkLst>
        </pc:picChg>
        <pc:picChg chg="add del mod">
          <ac:chgData name="Rottinghaus, Jacob" userId="48f1a128-9521-4b79-a626-ef64aefa7102" providerId="ADAL" clId="{F4BCA8EE-9905-4B0E-A851-29A598E66811}" dt="2024-09-03T21:41:30.929" v="2169" actId="478"/>
          <ac:picMkLst>
            <pc:docMk/>
            <pc:sldMk cId="1686298492" sldId="289"/>
            <ac:picMk id="3074" creationId="{3608EDA2-E62C-4F3F-A865-3351074CCEF8}"/>
          </ac:picMkLst>
        </pc:picChg>
        <pc:picChg chg="add del mod">
          <ac:chgData name="Rottinghaus, Jacob" userId="48f1a128-9521-4b79-a626-ef64aefa7102" providerId="ADAL" clId="{F4BCA8EE-9905-4B0E-A851-29A598E66811}" dt="2024-09-03T21:40:15.912" v="2149" actId="478"/>
          <ac:picMkLst>
            <pc:docMk/>
            <pc:sldMk cId="1686298492" sldId="289"/>
            <ac:picMk id="3076" creationId="{5C4F2471-24B7-518F-6A81-93A7F8FC5FA7}"/>
          </ac:picMkLst>
        </pc:picChg>
        <pc:picChg chg="add mod">
          <ac:chgData name="Rottinghaus, Jacob" userId="48f1a128-9521-4b79-a626-ef64aefa7102" providerId="ADAL" clId="{F4BCA8EE-9905-4B0E-A851-29A598E66811}" dt="2024-09-03T21:41:35.089" v="2172" actId="1076"/>
          <ac:picMkLst>
            <pc:docMk/>
            <pc:sldMk cId="1686298492" sldId="289"/>
            <ac:picMk id="3078" creationId="{7E572FEF-0528-D11F-28C3-1932A045DB9D}"/>
          </ac:picMkLst>
        </pc:picChg>
      </pc:sldChg>
      <pc:sldChg chg="addSp delSp modSp add mod modNotesTx">
        <pc:chgData name="Rottinghaus, Jacob" userId="48f1a128-9521-4b79-a626-ef64aefa7102" providerId="ADAL" clId="{F4BCA8EE-9905-4B0E-A851-29A598E66811}" dt="2024-09-11T17:26:23.572" v="6015" actId="20577"/>
        <pc:sldMkLst>
          <pc:docMk/>
          <pc:sldMk cId="3561855038" sldId="290"/>
        </pc:sldMkLst>
        <pc:spChg chg="add del mod">
          <ac:chgData name="Rottinghaus, Jacob" userId="48f1a128-9521-4b79-a626-ef64aefa7102" providerId="ADAL" clId="{F4BCA8EE-9905-4B0E-A851-29A598E66811}" dt="2024-09-03T21:43:27.803" v="2214" actId="478"/>
          <ac:spMkLst>
            <pc:docMk/>
            <pc:sldMk cId="3561855038" sldId="290"/>
            <ac:spMk id="4" creationId="{D1895495-B63B-179F-2104-EC947CE182E5}"/>
          </ac:spMkLst>
        </pc:spChg>
        <pc:spChg chg="del">
          <ac:chgData name="Rottinghaus, Jacob" userId="48f1a128-9521-4b79-a626-ef64aefa7102" providerId="ADAL" clId="{F4BCA8EE-9905-4B0E-A851-29A598E66811}" dt="2024-09-03T21:42:32.363" v="2201" actId="478"/>
          <ac:spMkLst>
            <pc:docMk/>
            <pc:sldMk cId="3561855038" sldId="290"/>
            <ac:spMk id="5" creationId="{364E188B-0EA9-E3DC-845E-B1443092DCB3}"/>
          </ac:spMkLst>
        </pc:spChg>
        <pc:spChg chg="del">
          <ac:chgData name="Rottinghaus, Jacob" userId="48f1a128-9521-4b79-a626-ef64aefa7102" providerId="ADAL" clId="{F4BCA8EE-9905-4B0E-A851-29A598E66811}" dt="2024-09-03T21:42:29.985" v="2199" actId="478"/>
          <ac:spMkLst>
            <pc:docMk/>
            <pc:sldMk cId="3561855038" sldId="290"/>
            <ac:spMk id="7" creationId="{570496AD-A9ED-A932-73E4-CD40F7445031}"/>
          </ac:spMkLst>
        </pc:spChg>
        <pc:spChg chg="del">
          <ac:chgData name="Rottinghaus, Jacob" userId="48f1a128-9521-4b79-a626-ef64aefa7102" providerId="ADAL" clId="{F4BCA8EE-9905-4B0E-A851-29A598E66811}" dt="2024-09-03T21:42:35.682" v="2203" actId="478"/>
          <ac:spMkLst>
            <pc:docMk/>
            <pc:sldMk cId="3561855038" sldId="290"/>
            <ac:spMk id="8" creationId="{73D160F5-5BD0-2BD8-FD12-AC22032AAF81}"/>
          </ac:spMkLst>
        </pc:spChg>
        <pc:spChg chg="del">
          <ac:chgData name="Rottinghaus, Jacob" userId="48f1a128-9521-4b79-a626-ef64aefa7102" providerId="ADAL" clId="{F4BCA8EE-9905-4B0E-A851-29A598E66811}" dt="2024-09-03T21:42:34.774" v="2202" actId="478"/>
          <ac:spMkLst>
            <pc:docMk/>
            <pc:sldMk cId="3561855038" sldId="290"/>
            <ac:spMk id="9" creationId="{11813E70-71B1-A006-E270-6BF7D1E635B6}"/>
          </ac:spMkLst>
        </pc:spChg>
        <pc:spChg chg="add mod">
          <ac:chgData name="Rottinghaus, Jacob" userId="48f1a128-9521-4b79-a626-ef64aefa7102" providerId="ADAL" clId="{F4BCA8EE-9905-4B0E-A851-29A598E66811}" dt="2024-09-03T21:44:07.963" v="2223" actId="14100"/>
          <ac:spMkLst>
            <pc:docMk/>
            <pc:sldMk cId="3561855038" sldId="290"/>
            <ac:spMk id="11" creationId="{4DC51C35-30BD-8DCF-DDFB-D62718AFA423}"/>
          </ac:spMkLst>
        </pc:spChg>
        <pc:spChg chg="add mod">
          <ac:chgData name="Rottinghaus, Jacob" userId="48f1a128-9521-4b79-a626-ef64aefa7102" providerId="ADAL" clId="{F4BCA8EE-9905-4B0E-A851-29A598E66811}" dt="2024-09-03T21:43:39.329" v="2217" actId="1076"/>
          <ac:spMkLst>
            <pc:docMk/>
            <pc:sldMk cId="3561855038" sldId="290"/>
            <ac:spMk id="12" creationId="{7679F4C4-D130-8F2D-3DFA-1588A7B54E21}"/>
          </ac:spMkLst>
        </pc:spChg>
        <pc:spChg chg="add mod">
          <ac:chgData name="Rottinghaus, Jacob" userId="48f1a128-9521-4b79-a626-ef64aefa7102" providerId="ADAL" clId="{F4BCA8EE-9905-4B0E-A851-29A598E66811}" dt="2024-09-03T21:44:23.311" v="2225" actId="1076"/>
          <ac:spMkLst>
            <pc:docMk/>
            <pc:sldMk cId="3561855038" sldId="290"/>
            <ac:spMk id="13" creationId="{7ADB2FC3-B254-AA37-094F-95F62EFBF751}"/>
          </ac:spMkLst>
        </pc:spChg>
        <pc:spChg chg="add mod">
          <ac:chgData name="Rottinghaus, Jacob" userId="48f1a128-9521-4b79-a626-ef64aefa7102" providerId="ADAL" clId="{F4BCA8EE-9905-4B0E-A851-29A598E66811}" dt="2024-09-03T21:45:25.342" v="2237" actId="1076"/>
          <ac:spMkLst>
            <pc:docMk/>
            <pc:sldMk cId="3561855038" sldId="290"/>
            <ac:spMk id="14" creationId="{F2D2987A-F39C-D7F9-F375-CC2275053DFC}"/>
          </ac:spMkLst>
        </pc:spChg>
        <pc:spChg chg="add mod">
          <ac:chgData name="Rottinghaus, Jacob" userId="48f1a128-9521-4b79-a626-ef64aefa7102" providerId="ADAL" clId="{F4BCA8EE-9905-4B0E-A851-29A598E66811}" dt="2024-09-03T21:45:49.454" v="2241" actId="1076"/>
          <ac:spMkLst>
            <pc:docMk/>
            <pc:sldMk cId="3561855038" sldId="290"/>
            <ac:spMk id="15" creationId="{CC105003-28FB-8FC5-0CAE-800ECEF17882}"/>
          </ac:spMkLst>
        </pc:spChg>
        <pc:spChg chg="mod">
          <ac:chgData name="Rottinghaus, Jacob" userId="48f1a128-9521-4b79-a626-ef64aefa7102" providerId="ADAL" clId="{F4BCA8EE-9905-4B0E-A851-29A598E66811}" dt="2024-09-03T21:43:30.973" v="2215" actId="14100"/>
          <ac:spMkLst>
            <pc:docMk/>
            <pc:sldMk cId="3561855038" sldId="290"/>
            <ac:spMk id="16" creationId="{524F6B1E-55F4-9DE2-A477-54B3903EC4E1}"/>
          </ac:spMkLst>
        </pc:spChg>
        <pc:spChg chg="add mod">
          <ac:chgData name="Rottinghaus, Jacob" userId="48f1a128-9521-4b79-a626-ef64aefa7102" providerId="ADAL" clId="{F4BCA8EE-9905-4B0E-A851-29A598E66811}" dt="2024-09-03T21:45:53.299" v="2243" actId="1076"/>
          <ac:spMkLst>
            <pc:docMk/>
            <pc:sldMk cId="3561855038" sldId="290"/>
            <ac:spMk id="17" creationId="{43B1E367-9B23-E079-90B1-62D6773212CC}"/>
          </ac:spMkLst>
        </pc:spChg>
        <pc:spChg chg="add mod">
          <ac:chgData name="Rottinghaus, Jacob" userId="48f1a128-9521-4b79-a626-ef64aefa7102" providerId="ADAL" clId="{F4BCA8EE-9905-4B0E-A851-29A598E66811}" dt="2024-09-03T21:46:05.265" v="2246" actId="1076"/>
          <ac:spMkLst>
            <pc:docMk/>
            <pc:sldMk cId="3561855038" sldId="290"/>
            <ac:spMk id="18" creationId="{205D0384-341E-9CB6-22BD-F0C8C8489F7A}"/>
          </ac:spMkLst>
        </pc:spChg>
        <pc:spChg chg="add mod">
          <ac:chgData name="Rottinghaus, Jacob" userId="48f1a128-9521-4b79-a626-ef64aefa7102" providerId="ADAL" clId="{F4BCA8EE-9905-4B0E-A851-29A598E66811}" dt="2024-09-03T21:46:12.947" v="2248" actId="1076"/>
          <ac:spMkLst>
            <pc:docMk/>
            <pc:sldMk cId="3561855038" sldId="290"/>
            <ac:spMk id="19" creationId="{1B4B8B00-A795-BA26-FE50-1F394B49F9D7}"/>
          </ac:spMkLst>
        </pc:spChg>
        <pc:spChg chg="add mod">
          <ac:chgData name="Rottinghaus, Jacob" userId="48f1a128-9521-4b79-a626-ef64aefa7102" providerId="ADAL" clId="{F4BCA8EE-9905-4B0E-A851-29A598E66811}" dt="2024-09-03T21:46:38.854" v="2251" actId="14100"/>
          <ac:spMkLst>
            <pc:docMk/>
            <pc:sldMk cId="3561855038" sldId="290"/>
            <ac:spMk id="20" creationId="{86BDB889-0B32-39D4-587D-ADE7CCD8ECFA}"/>
          </ac:spMkLst>
        </pc:spChg>
        <pc:picChg chg="del">
          <ac:chgData name="Rottinghaus, Jacob" userId="48f1a128-9521-4b79-a626-ef64aefa7102" providerId="ADAL" clId="{F4BCA8EE-9905-4B0E-A851-29A598E66811}" dt="2024-09-03T21:42:30.739" v="2200" actId="478"/>
          <ac:picMkLst>
            <pc:docMk/>
            <pc:sldMk cId="3561855038" sldId="290"/>
            <ac:picMk id="2" creationId="{93D5761D-2212-4102-C030-FBAE0E331924}"/>
          </ac:picMkLst>
        </pc:picChg>
        <pc:picChg chg="add mod">
          <ac:chgData name="Rottinghaus, Jacob" userId="48f1a128-9521-4b79-a626-ef64aefa7102" providerId="ADAL" clId="{F4BCA8EE-9905-4B0E-A851-29A598E66811}" dt="2024-09-03T21:43:45.882" v="2219" actId="1076"/>
          <ac:picMkLst>
            <pc:docMk/>
            <pc:sldMk cId="3561855038" sldId="290"/>
            <ac:picMk id="3" creationId="{68462227-4D6B-6FBF-2E86-B097C369F683}"/>
          </ac:picMkLst>
        </pc:picChg>
        <pc:picChg chg="del">
          <ac:chgData name="Rottinghaus, Jacob" userId="48f1a128-9521-4b79-a626-ef64aefa7102" providerId="ADAL" clId="{F4BCA8EE-9905-4B0E-A851-29A598E66811}" dt="2024-09-03T21:42:27.777" v="2198" actId="478"/>
          <ac:picMkLst>
            <pc:docMk/>
            <pc:sldMk cId="3561855038" sldId="290"/>
            <ac:picMk id="10" creationId="{D9B68D00-6F7A-4635-5BD6-7A5DC4760FA9}"/>
          </ac:picMkLst>
        </pc:picChg>
        <pc:picChg chg="del">
          <ac:chgData name="Rottinghaus, Jacob" userId="48f1a128-9521-4b79-a626-ef64aefa7102" providerId="ADAL" clId="{F4BCA8EE-9905-4B0E-A851-29A598E66811}" dt="2024-09-03T21:42:26.770" v="2197" actId="478"/>
          <ac:picMkLst>
            <pc:docMk/>
            <pc:sldMk cId="3561855038" sldId="290"/>
            <ac:picMk id="3078" creationId="{7E572FEF-0528-D11F-28C3-1932A045DB9D}"/>
          </ac:picMkLst>
        </pc:picChg>
      </pc:sldChg>
      <pc:sldChg chg="addSp delSp modSp add mod modNotesTx">
        <pc:chgData name="Rottinghaus, Jacob" userId="48f1a128-9521-4b79-a626-ef64aefa7102" providerId="ADAL" clId="{F4BCA8EE-9905-4B0E-A851-29A598E66811}" dt="2024-09-11T17:26:47.858" v="6148" actId="20577"/>
        <pc:sldMkLst>
          <pc:docMk/>
          <pc:sldMk cId="4279393262" sldId="291"/>
        </pc:sldMkLst>
        <pc:spChg chg="add mod">
          <ac:chgData name="Rottinghaus, Jacob" userId="48f1a128-9521-4b79-a626-ef64aefa7102" providerId="ADAL" clId="{F4BCA8EE-9905-4B0E-A851-29A598E66811}" dt="2024-09-03T21:48:27.611" v="2269" actId="1076"/>
          <ac:spMkLst>
            <pc:docMk/>
            <pc:sldMk cId="4279393262" sldId="291"/>
            <ac:spMk id="4" creationId="{9B38FF25-ED3A-9D19-3F21-5F43F66C7142}"/>
          </ac:spMkLst>
        </pc:spChg>
        <pc:spChg chg="add del mod">
          <ac:chgData name="Rottinghaus, Jacob" userId="48f1a128-9521-4b79-a626-ef64aefa7102" providerId="ADAL" clId="{F4BCA8EE-9905-4B0E-A851-29A598E66811}" dt="2024-09-03T21:47:46.825" v="2255" actId="478"/>
          <ac:spMkLst>
            <pc:docMk/>
            <pc:sldMk cId="4279393262" sldId="291"/>
            <ac:spMk id="7" creationId="{5BFE5F00-E45A-E55C-FE2C-D41E9411C352}"/>
          </ac:spMkLst>
        </pc:spChg>
        <pc:spChg chg="add mod">
          <ac:chgData name="Rottinghaus, Jacob" userId="48f1a128-9521-4b79-a626-ef64aefa7102" providerId="ADAL" clId="{F4BCA8EE-9905-4B0E-A851-29A598E66811}" dt="2024-09-03T21:48:37.726" v="2270"/>
          <ac:spMkLst>
            <pc:docMk/>
            <pc:sldMk cId="4279393262" sldId="291"/>
            <ac:spMk id="8" creationId="{27C863FC-F18A-B52D-7241-0B0A94D51E07}"/>
          </ac:spMkLst>
        </pc:spChg>
        <pc:spChg chg="add mod">
          <ac:chgData name="Rottinghaus, Jacob" userId="48f1a128-9521-4b79-a626-ef64aefa7102" providerId="ADAL" clId="{F4BCA8EE-9905-4B0E-A851-29A598E66811}" dt="2024-09-03T21:49:06.267" v="2273" actId="208"/>
          <ac:spMkLst>
            <pc:docMk/>
            <pc:sldMk cId="4279393262" sldId="291"/>
            <ac:spMk id="9" creationId="{5410753E-2B55-8FDF-CE7F-22E89B35A51F}"/>
          </ac:spMkLst>
        </pc:spChg>
        <pc:spChg chg="del">
          <ac:chgData name="Rottinghaus, Jacob" userId="48f1a128-9521-4b79-a626-ef64aefa7102" providerId="ADAL" clId="{F4BCA8EE-9905-4B0E-A851-29A598E66811}" dt="2024-09-03T21:47:50.047" v="2256" actId="478"/>
          <ac:spMkLst>
            <pc:docMk/>
            <pc:sldMk cId="4279393262" sldId="291"/>
            <ac:spMk id="11" creationId="{4DC51C35-30BD-8DCF-DDFB-D62718AFA423}"/>
          </ac:spMkLst>
        </pc:spChg>
        <pc:spChg chg="del">
          <ac:chgData name="Rottinghaus, Jacob" userId="48f1a128-9521-4b79-a626-ef64aefa7102" providerId="ADAL" clId="{F4BCA8EE-9905-4B0E-A851-29A598E66811}" dt="2024-09-03T21:47:50.047" v="2256" actId="478"/>
          <ac:spMkLst>
            <pc:docMk/>
            <pc:sldMk cId="4279393262" sldId="291"/>
            <ac:spMk id="12" creationId="{7679F4C4-D130-8F2D-3DFA-1588A7B54E21}"/>
          </ac:spMkLst>
        </pc:spChg>
        <pc:spChg chg="del">
          <ac:chgData name="Rottinghaus, Jacob" userId="48f1a128-9521-4b79-a626-ef64aefa7102" providerId="ADAL" clId="{F4BCA8EE-9905-4B0E-A851-29A598E66811}" dt="2024-09-03T21:47:50.047" v="2256" actId="478"/>
          <ac:spMkLst>
            <pc:docMk/>
            <pc:sldMk cId="4279393262" sldId="291"/>
            <ac:spMk id="13" creationId="{7ADB2FC3-B254-AA37-094F-95F62EFBF751}"/>
          </ac:spMkLst>
        </pc:spChg>
        <pc:spChg chg="del">
          <ac:chgData name="Rottinghaus, Jacob" userId="48f1a128-9521-4b79-a626-ef64aefa7102" providerId="ADAL" clId="{F4BCA8EE-9905-4B0E-A851-29A598E66811}" dt="2024-09-03T21:47:51.162" v="2257" actId="478"/>
          <ac:spMkLst>
            <pc:docMk/>
            <pc:sldMk cId="4279393262" sldId="291"/>
            <ac:spMk id="15" creationId="{CC105003-28FB-8FC5-0CAE-800ECEF17882}"/>
          </ac:spMkLst>
        </pc:spChg>
        <pc:spChg chg="mod">
          <ac:chgData name="Rottinghaus, Jacob" userId="48f1a128-9521-4b79-a626-ef64aefa7102" providerId="ADAL" clId="{F4BCA8EE-9905-4B0E-A851-29A598E66811}" dt="2024-09-03T21:48:00.162" v="2259" actId="255"/>
          <ac:spMkLst>
            <pc:docMk/>
            <pc:sldMk cId="4279393262" sldId="291"/>
            <ac:spMk id="16" creationId="{524F6B1E-55F4-9DE2-A477-54B3903EC4E1}"/>
          </ac:spMkLst>
        </pc:spChg>
        <pc:spChg chg="del">
          <ac:chgData name="Rottinghaus, Jacob" userId="48f1a128-9521-4b79-a626-ef64aefa7102" providerId="ADAL" clId="{F4BCA8EE-9905-4B0E-A851-29A598E66811}" dt="2024-09-03T21:47:52.075" v="2258" actId="478"/>
          <ac:spMkLst>
            <pc:docMk/>
            <pc:sldMk cId="4279393262" sldId="291"/>
            <ac:spMk id="17" creationId="{43B1E367-9B23-E079-90B1-62D6773212CC}"/>
          </ac:spMkLst>
        </pc:spChg>
        <pc:picChg chg="add mod">
          <ac:chgData name="Rottinghaus, Jacob" userId="48f1a128-9521-4b79-a626-ef64aefa7102" providerId="ADAL" clId="{F4BCA8EE-9905-4B0E-A851-29A598E66811}" dt="2024-09-03T21:47:42.748" v="2253"/>
          <ac:picMkLst>
            <pc:docMk/>
            <pc:sldMk cId="4279393262" sldId="291"/>
            <ac:picMk id="2" creationId="{D78D21A4-C0EE-A832-73C2-21A74AC67216}"/>
          </ac:picMkLst>
        </pc:picChg>
        <pc:picChg chg="del">
          <ac:chgData name="Rottinghaus, Jacob" userId="48f1a128-9521-4b79-a626-ef64aefa7102" providerId="ADAL" clId="{F4BCA8EE-9905-4B0E-A851-29A598E66811}" dt="2024-09-03T21:47:44.857" v="2254" actId="478"/>
          <ac:picMkLst>
            <pc:docMk/>
            <pc:sldMk cId="4279393262" sldId="291"/>
            <ac:picMk id="3" creationId="{68462227-4D6B-6FBF-2E86-B097C369F683}"/>
          </ac:picMkLst>
        </pc:picChg>
        <pc:picChg chg="add del mod">
          <ac:chgData name="Rottinghaus, Jacob" userId="48f1a128-9521-4b79-a626-ef64aefa7102" providerId="ADAL" clId="{F4BCA8EE-9905-4B0E-A851-29A598E66811}" dt="2024-09-03T21:50:23.382" v="2275" actId="478"/>
          <ac:picMkLst>
            <pc:docMk/>
            <pc:sldMk cId="4279393262" sldId="291"/>
            <ac:picMk id="4098" creationId="{8DC08497-B6EC-48F6-FE42-77E2C918D665}"/>
          </ac:picMkLst>
        </pc:picChg>
        <pc:picChg chg="add del mod">
          <ac:chgData name="Rottinghaus, Jacob" userId="48f1a128-9521-4b79-a626-ef64aefa7102" providerId="ADAL" clId="{F4BCA8EE-9905-4B0E-A851-29A598E66811}" dt="2024-09-03T21:50:27.459" v="2277" actId="478"/>
          <ac:picMkLst>
            <pc:docMk/>
            <pc:sldMk cId="4279393262" sldId="291"/>
            <ac:picMk id="4100" creationId="{67C6CD4B-E258-A918-B70B-E6750A6C8D28}"/>
          </ac:picMkLst>
        </pc:picChg>
        <pc:picChg chg="add mod">
          <ac:chgData name="Rottinghaus, Jacob" userId="48f1a128-9521-4b79-a626-ef64aefa7102" providerId="ADAL" clId="{F4BCA8EE-9905-4B0E-A851-29A598E66811}" dt="2024-09-03T21:50:38.086" v="2280" actId="1076"/>
          <ac:picMkLst>
            <pc:docMk/>
            <pc:sldMk cId="4279393262" sldId="291"/>
            <ac:picMk id="4102" creationId="{72F808E1-DB48-5CD8-AFEB-1E7F16F0AADD}"/>
          </ac:picMkLst>
        </pc:picChg>
      </pc:sldChg>
      <pc:sldChg chg="addSp delSp modSp add mod modNotesTx">
        <pc:chgData name="Rottinghaus, Jacob" userId="48f1a128-9521-4b79-a626-ef64aefa7102" providerId="ADAL" clId="{F4BCA8EE-9905-4B0E-A851-29A598E66811}" dt="2024-09-18T18:40:40.526" v="6342" actId="20577"/>
        <pc:sldMkLst>
          <pc:docMk/>
          <pc:sldMk cId="614034070" sldId="292"/>
        </pc:sldMkLst>
        <pc:spChg chg="del">
          <ac:chgData name="Rottinghaus, Jacob" userId="48f1a128-9521-4b79-a626-ef64aefa7102" providerId="ADAL" clId="{F4BCA8EE-9905-4B0E-A851-29A598E66811}" dt="2024-09-03T21:51:30.210" v="2292" actId="478"/>
          <ac:spMkLst>
            <pc:docMk/>
            <pc:sldMk cId="614034070" sldId="292"/>
            <ac:spMk id="4" creationId="{9B38FF25-ED3A-9D19-3F21-5F43F66C7142}"/>
          </ac:spMkLst>
        </pc:spChg>
        <pc:spChg chg="add mod">
          <ac:chgData name="Rottinghaus, Jacob" userId="48f1a128-9521-4b79-a626-ef64aefa7102" providerId="ADAL" clId="{F4BCA8EE-9905-4B0E-A851-29A598E66811}" dt="2024-09-03T21:52:10.042" v="2299" actId="1076"/>
          <ac:spMkLst>
            <pc:docMk/>
            <pc:sldMk cId="614034070" sldId="292"/>
            <ac:spMk id="5" creationId="{C637CF76-357C-1CCE-D494-518C158AD44E}"/>
          </ac:spMkLst>
        </pc:spChg>
        <pc:spChg chg="add mod">
          <ac:chgData name="Rottinghaus, Jacob" userId="48f1a128-9521-4b79-a626-ef64aefa7102" providerId="ADAL" clId="{F4BCA8EE-9905-4B0E-A851-29A598E66811}" dt="2024-09-03T21:52:10.042" v="2299" actId="1076"/>
          <ac:spMkLst>
            <pc:docMk/>
            <pc:sldMk cId="614034070" sldId="292"/>
            <ac:spMk id="7" creationId="{457A998B-DA32-A25A-765F-D90B2FCF96FB}"/>
          </ac:spMkLst>
        </pc:spChg>
        <pc:spChg chg="del">
          <ac:chgData name="Rottinghaus, Jacob" userId="48f1a128-9521-4b79-a626-ef64aefa7102" providerId="ADAL" clId="{F4BCA8EE-9905-4B0E-A851-29A598E66811}" dt="2024-09-03T21:51:29.248" v="2291" actId="478"/>
          <ac:spMkLst>
            <pc:docMk/>
            <pc:sldMk cId="614034070" sldId="292"/>
            <ac:spMk id="8" creationId="{27C863FC-F18A-B52D-7241-0B0A94D51E07}"/>
          </ac:spMkLst>
        </pc:spChg>
        <pc:spChg chg="del mod">
          <ac:chgData name="Rottinghaus, Jacob" userId="48f1a128-9521-4b79-a626-ef64aefa7102" providerId="ADAL" clId="{F4BCA8EE-9905-4B0E-A851-29A598E66811}" dt="2024-09-03T21:51:27.994" v="2290" actId="478"/>
          <ac:spMkLst>
            <pc:docMk/>
            <pc:sldMk cId="614034070" sldId="292"/>
            <ac:spMk id="9" creationId="{5410753E-2B55-8FDF-CE7F-22E89B35A51F}"/>
          </ac:spMkLst>
        </pc:spChg>
        <pc:spChg chg="add mod">
          <ac:chgData name="Rottinghaus, Jacob" userId="48f1a128-9521-4b79-a626-ef64aefa7102" providerId="ADAL" clId="{F4BCA8EE-9905-4B0E-A851-29A598E66811}" dt="2024-09-03T21:53:42.755" v="2317" actId="14100"/>
          <ac:spMkLst>
            <pc:docMk/>
            <pc:sldMk cId="614034070" sldId="292"/>
            <ac:spMk id="10" creationId="{9B3AB517-8200-0B30-C148-74C9FFE53FDF}"/>
          </ac:spMkLst>
        </pc:spChg>
        <pc:spChg chg="add mod">
          <ac:chgData name="Rottinghaus, Jacob" userId="48f1a128-9521-4b79-a626-ef64aefa7102" providerId="ADAL" clId="{F4BCA8EE-9905-4B0E-A851-29A598E66811}" dt="2024-09-03T21:53:20.487" v="2313" actId="14100"/>
          <ac:spMkLst>
            <pc:docMk/>
            <pc:sldMk cId="614034070" sldId="292"/>
            <ac:spMk id="11" creationId="{1A2602D5-2703-D63D-8DF0-18A6794D2064}"/>
          </ac:spMkLst>
        </pc:spChg>
        <pc:spChg chg="del">
          <ac:chgData name="Rottinghaus, Jacob" userId="48f1a128-9521-4b79-a626-ef64aefa7102" providerId="ADAL" clId="{F4BCA8EE-9905-4B0E-A851-29A598E66811}" dt="2024-09-03T21:51:32.224" v="2295" actId="478"/>
          <ac:spMkLst>
            <pc:docMk/>
            <pc:sldMk cId="614034070" sldId="292"/>
            <ac:spMk id="14" creationId="{F2D2987A-F39C-D7F9-F375-CC2275053DFC}"/>
          </ac:spMkLst>
        </pc:spChg>
        <pc:spChg chg="mod">
          <ac:chgData name="Rottinghaus, Jacob" userId="48f1a128-9521-4b79-a626-ef64aefa7102" providerId="ADAL" clId="{F4BCA8EE-9905-4B0E-A851-29A598E66811}" dt="2024-09-03T21:51:23.760" v="2287" actId="20577"/>
          <ac:spMkLst>
            <pc:docMk/>
            <pc:sldMk cId="614034070" sldId="292"/>
            <ac:spMk id="16" creationId="{524F6B1E-55F4-9DE2-A477-54B3903EC4E1}"/>
          </ac:spMkLst>
        </pc:spChg>
        <pc:spChg chg="del">
          <ac:chgData name="Rottinghaus, Jacob" userId="48f1a128-9521-4b79-a626-ef64aefa7102" providerId="ADAL" clId="{F4BCA8EE-9905-4B0E-A851-29A598E66811}" dt="2024-09-03T21:51:31.040" v="2293" actId="478"/>
          <ac:spMkLst>
            <pc:docMk/>
            <pc:sldMk cId="614034070" sldId="292"/>
            <ac:spMk id="18" creationId="{205D0384-341E-9CB6-22BD-F0C8C8489F7A}"/>
          </ac:spMkLst>
        </pc:spChg>
        <pc:spChg chg="del">
          <ac:chgData name="Rottinghaus, Jacob" userId="48f1a128-9521-4b79-a626-ef64aefa7102" providerId="ADAL" clId="{F4BCA8EE-9905-4B0E-A851-29A598E66811}" dt="2024-09-03T21:51:31.610" v="2294" actId="478"/>
          <ac:spMkLst>
            <pc:docMk/>
            <pc:sldMk cId="614034070" sldId="292"/>
            <ac:spMk id="19" creationId="{1B4B8B00-A795-BA26-FE50-1F394B49F9D7}"/>
          </ac:spMkLst>
        </pc:spChg>
        <pc:spChg chg="del">
          <ac:chgData name="Rottinghaus, Jacob" userId="48f1a128-9521-4b79-a626-ef64aefa7102" providerId="ADAL" clId="{F4BCA8EE-9905-4B0E-A851-29A598E66811}" dt="2024-09-03T21:51:32.850" v="2296" actId="478"/>
          <ac:spMkLst>
            <pc:docMk/>
            <pc:sldMk cId="614034070" sldId="292"/>
            <ac:spMk id="20" creationId="{86BDB889-0B32-39D4-587D-ADE7CCD8ECFA}"/>
          </ac:spMkLst>
        </pc:spChg>
        <pc:picChg chg="del">
          <ac:chgData name="Rottinghaus, Jacob" userId="48f1a128-9521-4b79-a626-ef64aefa7102" providerId="ADAL" clId="{F4BCA8EE-9905-4B0E-A851-29A598E66811}" dt="2024-09-03T21:51:25.543" v="2288" actId="478"/>
          <ac:picMkLst>
            <pc:docMk/>
            <pc:sldMk cId="614034070" sldId="292"/>
            <ac:picMk id="2" creationId="{D78D21A4-C0EE-A832-73C2-21A74AC67216}"/>
          </ac:picMkLst>
        </pc:picChg>
        <pc:picChg chg="add mod">
          <ac:chgData name="Rottinghaus, Jacob" userId="48f1a128-9521-4b79-a626-ef64aefa7102" providerId="ADAL" clId="{F4BCA8EE-9905-4B0E-A851-29A598E66811}" dt="2024-09-03T21:52:10.042" v="2299" actId="1076"/>
          <ac:picMkLst>
            <pc:docMk/>
            <pc:sldMk cId="614034070" sldId="292"/>
            <ac:picMk id="3" creationId="{A2AC955B-6707-324F-4234-30B79103590F}"/>
          </ac:picMkLst>
        </pc:picChg>
        <pc:picChg chg="del">
          <ac:chgData name="Rottinghaus, Jacob" userId="48f1a128-9521-4b79-a626-ef64aefa7102" providerId="ADAL" clId="{F4BCA8EE-9905-4B0E-A851-29A598E66811}" dt="2024-09-03T21:52:12.049" v="2300" actId="478"/>
          <ac:picMkLst>
            <pc:docMk/>
            <pc:sldMk cId="614034070" sldId="292"/>
            <ac:picMk id="6" creationId="{6484269D-1C67-5207-81EB-DF38A880A1A0}"/>
          </ac:picMkLst>
        </pc:picChg>
        <pc:picChg chg="del">
          <ac:chgData name="Rottinghaus, Jacob" userId="48f1a128-9521-4b79-a626-ef64aefa7102" providerId="ADAL" clId="{F4BCA8EE-9905-4B0E-A851-29A598E66811}" dt="2024-09-03T21:51:33.703" v="2297" actId="478"/>
          <ac:picMkLst>
            <pc:docMk/>
            <pc:sldMk cId="614034070" sldId="292"/>
            <ac:picMk id="4102" creationId="{72F808E1-DB48-5CD8-AFEB-1E7F16F0AADD}"/>
          </ac:picMkLst>
        </pc:picChg>
      </pc:sldChg>
      <pc:sldChg chg="addSp delSp modSp add mod modNotesTx">
        <pc:chgData name="Rottinghaus, Jacob" userId="48f1a128-9521-4b79-a626-ef64aefa7102" providerId="ADAL" clId="{F4BCA8EE-9905-4B0E-A851-29A598E66811}" dt="2024-09-18T18:41:16.316" v="6544" actId="20577"/>
        <pc:sldMkLst>
          <pc:docMk/>
          <pc:sldMk cId="3073145253" sldId="293"/>
        </pc:sldMkLst>
        <pc:spChg chg="add mod">
          <ac:chgData name="Rottinghaus, Jacob" userId="48f1a128-9521-4b79-a626-ef64aefa7102" providerId="ADAL" clId="{F4BCA8EE-9905-4B0E-A851-29A598E66811}" dt="2024-09-03T21:54:29.149" v="2328" actId="14100"/>
          <ac:spMkLst>
            <pc:docMk/>
            <pc:sldMk cId="3073145253" sldId="293"/>
            <ac:spMk id="4" creationId="{C1B27C92-E89A-69D3-CD21-2C9D54673CA9}"/>
          </ac:spMkLst>
        </pc:spChg>
        <pc:spChg chg="del">
          <ac:chgData name="Rottinghaus, Jacob" userId="48f1a128-9521-4b79-a626-ef64aefa7102" providerId="ADAL" clId="{F4BCA8EE-9905-4B0E-A851-29A598E66811}" dt="2024-09-03T21:54:08.627" v="2323" actId="478"/>
          <ac:spMkLst>
            <pc:docMk/>
            <pc:sldMk cId="3073145253" sldId="293"/>
            <ac:spMk id="5" creationId="{C637CF76-357C-1CCE-D494-518C158AD44E}"/>
          </ac:spMkLst>
        </pc:spChg>
        <pc:spChg chg="add mod">
          <ac:chgData name="Rottinghaus, Jacob" userId="48f1a128-9521-4b79-a626-ef64aefa7102" providerId="ADAL" clId="{F4BCA8EE-9905-4B0E-A851-29A598E66811}" dt="2024-09-03T21:54:49.154" v="2330" actId="207"/>
          <ac:spMkLst>
            <pc:docMk/>
            <pc:sldMk cId="3073145253" sldId="293"/>
            <ac:spMk id="6" creationId="{DFFB3613-7ACB-B459-8CC5-E6FFCDAA31DE}"/>
          </ac:spMkLst>
        </pc:spChg>
        <pc:spChg chg="del">
          <ac:chgData name="Rottinghaus, Jacob" userId="48f1a128-9521-4b79-a626-ef64aefa7102" providerId="ADAL" clId="{F4BCA8EE-9905-4B0E-A851-29A598E66811}" dt="2024-09-03T21:54:05.290" v="2320" actId="478"/>
          <ac:spMkLst>
            <pc:docMk/>
            <pc:sldMk cId="3073145253" sldId="293"/>
            <ac:spMk id="7" creationId="{457A998B-DA32-A25A-765F-D90B2FCF96FB}"/>
          </ac:spMkLst>
        </pc:spChg>
        <pc:spChg chg="add mod">
          <ac:chgData name="Rottinghaus, Jacob" userId="48f1a128-9521-4b79-a626-ef64aefa7102" providerId="ADAL" clId="{F4BCA8EE-9905-4B0E-A851-29A598E66811}" dt="2024-09-03T21:55:09.042" v="2337" actId="1076"/>
          <ac:spMkLst>
            <pc:docMk/>
            <pc:sldMk cId="3073145253" sldId="293"/>
            <ac:spMk id="8" creationId="{5D4D94AC-A56C-2FEF-647A-F4DF6CCB015D}"/>
          </ac:spMkLst>
        </pc:spChg>
        <pc:spChg chg="add mod">
          <ac:chgData name="Rottinghaus, Jacob" userId="48f1a128-9521-4b79-a626-ef64aefa7102" providerId="ADAL" clId="{F4BCA8EE-9905-4B0E-A851-29A598E66811}" dt="2024-09-03T21:55:16.465" v="2339" actId="1076"/>
          <ac:spMkLst>
            <pc:docMk/>
            <pc:sldMk cId="3073145253" sldId="293"/>
            <ac:spMk id="9" creationId="{14EA0AD5-B306-FEA8-ACE3-83943EB01F28}"/>
          </ac:spMkLst>
        </pc:spChg>
        <pc:spChg chg="del">
          <ac:chgData name="Rottinghaus, Jacob" userId="48f1a128-9521-4b79-a626-ef64aefa7102" providerId="ADAL" clId="{F4BCA8EE-9905-4B0E-A851-29A598E66811}" dt="2024-09-03T21:54:07.152" v="2322" actId="478"/>
          <ac:spMkLst>
            <pc:docMk/>
            <pc:sldMk cId="3073145253" sldId="293"/>
            <ac:spMk id="10" creationId="{9B3AB517-8200-0B30-C148-74C9FFE53FDF}"/>
          </ac:spMkLst>
        </pc:spChg>
        <pc:spChg chg="del">
          <ac:chgData name="Rottinghaus, Jacob" userId="48f1a128-9521-4b79-a626-ef64aefa7102" providerId="ADAL" clId="{F4BCA8EE-9905-4B0E-A851-29A598E66811}" dt="2024-09-03T21:54:06.519" v="2321" actId="478"/>
          <ac:spMkLst>
            <pc:docMk/>
            <pc:sldMk cId="3073145253" sldId="293"/>
            <ac:spMk id="11" creationId="{1A2602D5-2703-D63D-8DF0-18A6794D2064}"/>
          </ac:spMkLst>
        </pc:spChg>
        <pc:picChg chg="add mod">
          <ac:chgData name="Rottinghaus, Jacob" userId="48f1a128-9521-4b79-a626-ef64aefa7102" providerId="ADAL" clId="{F4BCA8EE-9905-4B0E-A851-29A598E66811}" dt="2024-09-03T21:55:05.861" v="2336" actId="1076"/>
          <ac:picMkLst>
            <pc:docMk/>
            <pc:sldMk cId="3073145253" sldId="293"/>
            <ac:picMk id="2" creationId="{3D3BBD18-52A4-F347-C0D8-83346570F95C}"/>
          </ac:picMkLst>
        </pc:picChg>
        <pc:picChg chg="del">
          <ac:chgData name="Rottinghaus, Jacob" userId="48f1a128-9521-4b79-a626-ef64aefa7102" providerId="ADAL" clId="{F4BCA8EE-9905-4B0E-A851-29A598E66811}" dt="2024-09-03T21:54:03.231" v="2319" actId="478"/>
          <ac:picMkLst>
            <pc:docMk/>
            <pc:sldMk cId="3073145253" sldId="293"/>
            <ac:picMk id="3" creationId="{A2AC955B-6707-324F-4234-30B79103590F}"/>
          </ac:picMkLst>
        </pc:picChg>
      </pc:sldChg>
      <pc:sldChg chg="addSp delSp modSp add mod modNotesTx">
        <pc:chgData name="Rottinghaus, Jacob" userId="48f1a128-9521-4b79-a626-ef64aefa7102" providerId="ADAL" clId="{F4BCA8EE-9905-4B0E-A851-29A598E66811}" dt="2024-09-18T18:42:14.449" v="6772" actId="20577"/>
        <pc:sldMkLst>
          <pc:docMk/>
          <pc:sldMk cId="3093377776" sldId="294"/>
        </pc:sldMkLst>
        <pc:spChg chg="del">
          <ac:chgData name="Rottinghaus, Jacob" userId="48f1a128-9521-4b79-a626-ef64aefa7102" providerId="ADAL" clId="{F4BCA8EE-9905-4B0E-A851-29A598E66811}" dt="2024-09-03T21:55:34.643" v="2343" actId="478"/>
          <ac:spMkLst>
            <pc:docMk/>
            <pc:sldMk cId="3093377776" sldId="294"/>
            <ac:spMk id="4" creationId="{C1B27C92-E89A-69D3-CD21-2C9D54673CA9}"/>
          </ac:spMkLst>
        </pc:spChg>
        <pc:spChg chg="del">
          <ac:chgData name="Rottinghaus, Jacob" userId="48f1a128-9521-4b79-a626-ef64aefa7102" providerId="ADAL" clId="{F4BCA8EE-9905-4B0E-A851-29A598E66811}" dt="2024-09-03T21:55:35.400" v="2344" actId="478"/>
          <ac:spMkLst>
            <pc:docMk/>
            <pc:sldMk cId="3093377776" sldId="294"/>
            <ac:spMk id="6" creationId="{DFFB3613-7ACB-B459-8CC5-E6FFCDAA31DE}"/>
          </ac:spMkLst>
        </pc:spChg>
        <pc:picChg chg="del">
          <ac:chgData name="Rottinghaus, Jacob" userId="48f1a128-9521-4b79-a626-ef64aefa7102" providerId="ADAL" clId="{F4BCA8EE-9905-4B0E-A851-29A598E66811}" dt="2024-09-03T21:55:33.337" v="2342" actId="478"/>
          <ac:picMkLst>
            <pc:docMk/>
            <pc:sldMk cId="3093377776" sldId="294"/>
            <ac:picMk id="2" creationId="{3D3BBD18-52A4-F347-C0D8-83346570F95C}"/>
          </ac:picMkLst>
        </pc:picChg>
        <pc:picChg chg="add mod">
          <ac:chgData name="Rottinghaus, Jacob" userId="48f1a128-9521-4b79-a626-ef64aefa7102" providerId="ADAL" clId="{F4BCA8EE-9905-4B0E-A851-29A598E66811}" dt="2024-09-03T21:55:38.944" v="2345" actId="1076"/>
          <ac:picMkLst>
            <pc:docMk/>
            <pc:sldMk cId="3093377776" sldId="294"/>
            <ac:picMk id="3" creationId="{667B256D-97CC-8982-DEFB-9E9A8DB3D7CD}"/>
          </ac:picMkLst>
        </pc:picChg>
      </pc:sldChg>
      <pc:sldChg chg="addSp delSp modSp add mod modNotesTx">
        <pc:chgData name="Rottinghaus, Jacob" userId="48f1a128-9521-4b79-a626-ef64aefa7102" providerId="ADAL" clId="{F4BCA8EE-9905-4B0E-A851-29A598E66811}" dt="2024-09-18T18:45:27.665" v="6918" actId="313"/>
        <pc:sldMkLst>
          <pc:docMk/>
          <pc:sldMk cId="3476155246" sldId="295"/>
        </pc:sldMkLst>
        <pc:spChg chg="del">
          <ac:chgData name="Rottinghaus, Jacob" userId="48f1a128-9521-4b79-a626-ef64aefa7102" providerId="ADAL" clId="{F4BCA8EE-9905-4B0E-A851-29A598E66811}" dt="2024-09-03T21:55:59.216" v="2348" actId="478"/>
          <ac:spMkLst>
            <pc:docMk/>
            <pc:sldMk cId="3476155246" sldId="295"/>
            <ac:spMk id="8" creationId="{5D4D94AC-A56C-2FEF-647A-F4DF6CCB015D}"/>
          </ac:spMkLst>
        </pc:spChg>
        <pc:spChg chg="del">
          <ac:chgData name="Rottinghaus, Jacob" userId="48f1a128-9521-4b79-a626-ef64aefa7102" providerId="ADAL" clId="{F4BCA8EE-9905-4B0E-A851-29A598E66811}" dt="2024-09-03T21:56:00.696" v="2349" actId="478"/>
          <ac:spMkLst>
            <pc:docMk/>
            <pc:sldMk cId="3476155246" sldId="295"/>
            <ac:spMk id="9" creationId="{14EA0AD5-B306-FEA8-ACE3-83943EB01F28}"/>
          </ac:spMkLst>
        </pc:spChg>
        <pc:picChg chg="add mod">
          <ac:chgData name="Rottinghaus, Jacob" userId="48f1a128-9521-4b79-a626-ef64aefa7102" providerId="ADAL" clId="{F4BCA8EE-9905-4B0E-A851-29A598E66811}" dt="2024-09-03T21:56:05.787" v="2351" actId="1076"/>
          <ac:picMkLst>
            <pc:docMk/>
            <pc:sldMk cId="3476155246" sldId="295"/>
            <ac:picMk id="2" creationId="{DDA4A249-92EB-3FBF-7D63-09DEB6689EAD}"/>
          </ac:picMkLst>
        </pc:picChg>
        <pc:picChg chg="del">
          <ac:chgData name="Rottinghaus, Jacob" userId="48f1a128-9521-4b79-a626-ef64aefa7102" providerId="ADAL" clId="{F4BCA8EE-9905-4B0E-A851-29A598E66811}" dt="2024-09-03T21:55:57.137" v="2347" actId="478"/>
          <ac:picMkLst>
            <pc:docMk/>
            <pc:sldMk cId="3476155246" sldId="295"/>
            <ac:picMk id="3" creationId="{667B256D-97CC-8982-DEFB-9E9A8DB3D7CD}"/>
          </ac:picMkLst>
        </pc:picChg>
      </pc:sldChg>
      <pc:sldChg chg="addSp delSp modSp add mod">
        <pc:chgData name="Rottinghaus, Jacob" userId="48f1a128-9521-4b79-a626-ef64aefa7102" providerId="ADAL" clId="{F4BCA8EE-9905-4B0E-A851-29A598E66811}" dt="2024-09-03T21:56:29.754" v="2355" actId="1076"/>
        <pc:sldMkLst>
          <pc:docMk/>
          <pc:sldMk cId="1996688884" sldId="296"/>
        </pc:sldMkLst>
        <pc:spChg chg="add mod">
          <ac:chgData name="Rottinghaus, Jacob" userId="48f1a128-9521-4b79-a626-ef64aefa7102" providerId="ADAL" clId="{F4BCA8EE-9905-4B0E-A851-29A598E66811}" dt="2024-09-03T21:56:29.754" v="2355" actId="1076"/>
          <ac:spMkLst>
            <pc:docMk/>
            <pc:sldMk cId="1996688884" sldId="296"/>
            <ac:spMk id="4" creationId="{3D153F59-D580-47B8-0EA5-852E4D58726A}"/>
          </ac:spMkLst>
        </pc:spChg>
        <pc:picChg chg="del">
          <ac:chgData name="Rottinghaus, Jacob" userId="48f1a128-9521-4b79-a626-ef64aefa7102" providerId="ADAL" clId="{F4BCA8EE-9905-4B0E-A851-29A598E66811}" dt="2024-09-03T21:56:15.373" v="2353" actId="478"/>
          <ac:picMkLst>
            <pc:docMk/>
            <pc:sldMk cId="1996688884" sldId="296"/>
            <ac:picMk id="2" creationId="{DDA4A249-92EB-3FBF-7D63-09DEB6689EAD}"/>
          </ac:picMkLst>
        </pc:picChg>
        <pc:picChg chg="add mod">
          <ac:chgData name="Rottinghaus, Jacob" userId="48f1a128-9521-4b79-a626-ef64aefa7102" providerId="ADAL" clId="{F4BCA8EE-9905-4B0E-A851-29A598E66811}" dt="2024-09-03T21:56:29.754" v="2355" actId="1076"/>
          <ac:picMkLst>
            <pc:docMk/>
            <pc:sldMk cId="1996688884" sldId="296"/>
            <ac:picMk id="3" creationId="{E0FC9939-CEC5-DB32-174C-DAE0CF145D46}"/>
          </ac:picMkLst>
        </pc:picChg>
      </pc:sldChg>
      <pc:sldChg chg="addSp delSp modSp add mod modNotesTx">
        <pc:chgData name="Rottinghaus, Jacob" userId="48f1a128-9521-4b79-a626-ef64aefa7102" providerId="ADAL" clId="{F4BCA8EE-9905-4B0E-A851-29A598E66811}" dt="2024-09-18T18:47:05.172" v="7102" actId="20577"/>
        <pc:sldMkLst>
          <pc:docMk/>
          <pc:sldMk cId="4105805911" sldId="297"/>
        </pc:sldMkLst>
        <pc:spChg chg="del">
          <ac:chgData name="Rottinghaus, Jacob" userId="48f1a128-9521-4b79-a626-ef64aefa7102" providerId="ADAL" clId="{F4BCA8EE-9905-4B0E-A851-29A598E66811}" dt="2024-09-03T21:56:46.561" v="2358" actId="478"/>
          <ac:spMkLst>
            <pc:docMk/>
            <pc:sldMk cId="4105805911" sldId="297"/>
            <ac:spMk id="4" creationId="{3D153F59-D580-47B8-0EA5-852E4D58726A}"/>
          </ac:spMkLst>
        </pc:spChg>
        <pc:spChg chg="add mod">
          <ac:chgData name="Rottinghaus, Jacob" userId="48f1a128-9521-4b79-a626-ef64aefa7102" providerId="ADAL" clId="{F4BCA8EE-9905-4B0E-A851-29A598E66811}" dt="2024-09-03T21:57:16.334" v="2363" actId="14100"/>
          <ac:spMkLst>
            <pc:docMk/>
            <pc:sldMk cId="4105805911" sldId="297"/>
            <ac:spMk id="5" creationId="{2F319249-D689-74AC-F0C2-13F8955E3CEA}"/>
          </ac:spMkLst>
        </pc:spChg>
        <pc:spChg chg="add mod">
          <ac:chgData name="Rottinghaus, Jacob" userId="48f1a128-9521-4b79-a626-ef64aefa7102" providerId="ADAL" clId="{F4BCA8EE-9905-4B0E-A851-29A598E66811}" dt="2024-09-03T21:57:25.287" v="2365" actId="1076"/>
          <ac:spMkLst>
            <pc:docMk/>
            <pc:sldMk cId="4105805911" sldId="297"/>
            <ac:spMk id="6" creationId="{3F272B77-22CE-B004-FF53-8F2CD35E1528}"/>
          </ac:spMkLst>
        </pc:spChg>
        <pc:spChg chg="add mod">
          <ac:chgData name="Rottinghaus, Jacob" userId="48f1a128-9521-4b79-a626-ef64aefa7102" providerId="ADAL" clId="{F4BCA8EE-9905-4B0E-A851-29A598E66811}" dt="2024-09-03T21:57:56.378" v="2371" actId="1076"/>
          <ac:spMkLst>
            <pc:docMk/>
            <pc:sldMk cId="4105805911" sldId="297"/>
            <ac:spMk id="7" creationId="{C06FD564-99CE-97B5-2923-57045936E131}"/>
          </ac:spMkLst>
        </pc:spChg>
        <pc:spChg chg="add mod">
          <ac:chgData name="Rottinghaus, Jacob" userId="48f1a128-9521-4b79-a626-ef64aefa7102" providerId="ADAL" clId="{F4BCA8EE-9905-4B0E-A851-29A598E66811}" dt="2024-09-03T21:58:03.963" v="2373" actId="1076"/>
          <ac:spMkLst>
            <pc:docMk/>
            <pc:sldMk cId="4105805911" sldId="297"/>
            <ac:spMk id="8" creationId="{F053CFA9-D7EF-FAAE-8103-66F802F0FC94}"/>
          </ac:spMkLst>
        </pc:spChg>
        <pc:spChg chg="add mod">
          <ac:chgData name="Rottinghaus, Jacob" userId="48f1a128-9521-4b79-a626-ef64aefa7102" providerId="ADAL" clId="{F4BCA8EE-9905-4B0E-A851-29A598E66811}" dt="2024-09-03T21:58:12.292" v="2375" actId="1076"/>
          <ac:spMkLst>
            <pc:docMk/>
            <pc:sldMk cId="4105805911" sldId="297"/>
            <ac:spMk id="9" creationId="{824C32E8-885E-3A6B-E10F-7E2FB6D294C1}"/>
          </ac:spMkLst>
        </pc:spChg>
        <pc:picChg chg="add mod">
          <ac:chgData name="Rottinghaus, Jacob" userId="48f1a128-9521-4b79-a626-ef64aefa7102" providerId="ADAL" clId="{F4BCA8EE-9905-4B0E-A851-29A598E66811}" dt="2024-09-03T21:57:53.386" v="2370" actId="1076"/>
          <ac:picMkLst>
            <pc:docMk/>
            <pc:sldMk cId="4105805911" sldId="297"/>
            <ac:picMk id="2" creationId="{AEC3EEBC-5EA2-698E-D0DF-C9AFFEDD9EC7}"/>
          </ac:picMkLst>
        </pc:picChg>
        <pc:picChg chg="del">
          <ac:chgData name="Rottinghaus, Jacob" userId="48f1a128-9521-4b79-a626-ef64aefa7102" providerId="ADAL" clId="{F4BCA8EE-9905-4B0E-A851-29A598E66811}" dt="2024-09-03T21:56:44.266" v="2357" actId="478"/>
          <ac:picMkLst>
            <pc:docMk/>
            <pc:sldMk cId="4105805911" sldId="297"/>
            <ac:picMk id="3" creationId="{E0FC9939-CEC5-DB32-174C-DAE0CF145D46}"/>
          </ac:picMkLst>
        </pc:picChg>
      </pc:sldChg>
      <pc:sldChg chg="addSp delSp modSp add mod modNotesTx">
        <pc:chgData name="Rottinghaus, Jacob" userId="48f1a128-9521-4b79-a626-ef64aefa7102" providerId="ADAL" clId="{F4BCA8EE-9905-4B0E-A851-29A598E66811}" dt="2024-09-18T18:49:24.470" v="7323" actId="20577"/>
        <pc:sldMkLst>
          <pc:docMk/>
          <pc:sldMk cId="1372781148" sldId="298"/>
        </pc:sldMkLst>
        <pc:spChg chg="add mod">
          <ac:chgData name="Rottinghaus, Jacob" userId="48f1a128-9521-4b79-a626-ef64aefa7102" providerId="ADAL" clId="{F4BCA8EE-9905-4B0E-A851-29A598E66811}" dt="2024-09-03T21:59:24.893" v="2402" actId="207"/>
          <ac:spMkLst>
            <pc:docMk/>
            <pc:sldMk cId="1372781148" sldId="298"/>
            <ac:spMk id="4" creationId="{B56688E4-B0C3-EB34-9C95-F94FE5B83F98}"/>
          </ac:spMkLst>
        </pc:spChg>
        <pc:spChg chg="del">
          <ac:chgData name="Rottinghaus, Jacob" userId="48f1a128-9521-4b79-a626-ef64aefa7102" providerId="ADAL" clId="{F4BCA8EE-9905-4B0E-A851-29A598E66811}" dt="2024-09-03T21:58:46.222" v="2398" actId="478"/>
          <ac:spMkLst>
            <pc:docMk/>
            <pc:sldMk cId="1372781148" sldId="298"/>
            <ac:spMk id="5" creationId="{2F319249-D689-74AC-F0C2-13F8955E3CEA}"/>
          </ac:spMkLst>
        </pc:spChg>
        <pc:spChg chg="del">
          <ac:chgData name="Rottinghaus, Jacob" userId="48f1a128-9521-4b79-a626-ef64aefa7102" providerId="ADAL" clId="{F4BCA8EE-9905-4B0E-A851-29A598E66811}" dt="2024-09-03T21:58:44.251" v="2397" actId="478"/>
          <ac:spMkLst>
            <pc:docMk/>
            <pc:sldMk cId="1372781148" sldId="298"/>
            <ac:spMk id="6" creationId="{3F272B77-22CE-B004-FF53-8F2CD35E1528}"/>
          </ac:spMkLst>
        </pc:spChg>
        <pc:spChg chg="del">
          <ac:chgData name="Rottinghaus, Jacob" userId="48f1a128-9521-4b79-a626-ef64aefa7102" providerId="ADAL" clId="{F4BCA8EE-9905-4B0E-A851-29A598E66811}" dt="2024-09-03T21:58:43.471" v="2396" actId="478"/>
          <ac:spMkLst>
            <pc:docMk/>
            <pc:sldMk cId="1372781148" sldId="298"/>
            <ac:spMk id="7" creationId="{C06FD564-99CE-97B5-2923-57045936E131}"/>
          </ac:spMkLst>
        </pc:spChg>
        <pc:spChg chg="del">
          <ac:chgData name="Rottinghaus, Jacob" userId="48f1a128-9521-4b79-a626-ef64aefa7102" providerId="ADAL" clId="{F4BCA8EE-9905-4B0E-A851-29A598E66811}" dt="2024-09-03T21:58:42.567" v="2395" actId="478"/>
          <ac:spMkLst>
            <pc:docMk/>
            <pc:sldMk cId="1372781148" sldId="298"/>
            <ac:spMk id="8" creationId="{F053CFA9-D7EF-FAAE-8103-66F802F0FC94}"/>
          </ac:spMkLst>
        </pc:spChg>
        <pc:spChg chg="del">
          <ac:chgData name="Rottinghaus, Jacob" userId="48f1a128-9521-4b79-a626-ef64aefa7102" providerId="ADAL" clId="{F4BCA8EE-9905-4B0E-A851-29A598E66811}" dt="2024-09-03T21:58:41.662" v="2394" actId="478"/>
          <ac:spMkLst>
            <pc:docMk/>
            <pc:sldMk cId="1372781148" sldId="298"/>
            <ac:spMk id="9" creationId="{824C32E8-885E-3A6B-E10F-7E2FB6D294C1}"/>
          </ac:spMkLst>
        </pc:spChg>
        <pc:spChg chg="add mod">
          <ac:chgData name="Rottinghaus, Jacob" userId="48f1a128-9521-4b79-a626-ef64aefa7102" providerId="ADAL" clId="{F4BCA8EE-9905-4B0E-A851-29A598E66811}" dt="2024-09-03T21:59:39.057" v="2404" actId="1076"/>
          <ac:spMkLst>
            <pc:docMk/>
            <pc:sldMk cId="1372781148" sldId="298"/>
            <ac:spMk id="10" creationId="{2C86F62D-8C3D-D30C-6966-510DA909C4C2}"/>
          </ac:spMkLst>
        </pc:spChg>
        <pc:spChg chg="add mod">
          <ac:chgData name="Rottinghaus, Jacob" userId="48f1a128-9521-4b79-a626-ef64aefa7102" providerId="ADAL" clId="{F4BCA8EE-9905-4B0E-A851-29A598E66811}" dt="2024-09-03T21:59:56.225" v="2408" actId="1076"/>
          <ac:spMkLst>
            <pc:docMk/>
            <pc:sldMk cId="1372781148" sldId="298"/>
            <ac:spMk id="11" creationId="{BECD364B-EED1-158E-3D08-865679564EEF}"/>
          </ac:spMkLst>
        </pc:spChg>
        <pc:spChg chg="add mod">
          <ac:chgData name="Rottinghaus, Jacob" userId="48f1a128-9521-4b79-a626-ef64aefa7102" providerId="ADAL" clId="{F4BCA8EE-9905-4B0E-A851-29A598E66811}" dt="2024-09-03T22:00:04.377" v="2412" actId="1076"/>
          <ac:spMkLst>
            <pc:docMk/>
            <pc:sldMk cId="1372781148" sldId="298"/>
            <ac:spMk id="12" creationId="{961FD4F0-E16B-7EDD-9A64-1091D5E73B20}"/>
          </ac:spMkLst>
        </pc:spChg>
        <pc:spChg chg="mod">
          <ac:chgData name="Rottinghaus, Jacob" userId="48f1a128-9521-4b79-a626-ef64aefa7102" providerId="ADAL" clId="{F4BCA8EE-9905-4B0E-A851-29A598E66811}" dt="2024-09-03T21:58:38.390" v="2392" actId="20577"/>
          <ac:spMkLst>
            <pc:docMk/>
            <pc:sldMk cId="1372781148" sldId="298"/>
            <ac:spMk id="16" creationId="{524F6B1E-55F4-9DE2-A477-54B3903EC4E1}"/>
          </ac:spMkLst>
        </pc:spChg>
        <pc:picChg chg="del">
          <ac:chgData name="Rottinghaus, Jacob" userId="48f1a128-9521-4b79-a626-ef64aefa7102" providerId="ADAL" clId="{F4BCA8EE-9905-4B0E-A851-29A598E66811}" dt="2024-09-03T21:58:40.550" v="2393" actId="478"/>
          <ac:picMkLst>
            <pc:docMk/>
            <pc:sldMk cId="1372781148" sldId="298"/>
            <ac:picMk id="2" creationId="{AEC3EEBC-5EA2-698E-D0DF-C9AFFEDD9EC7}"/>
          </ac:picMkLst>
        </pc:picChg>
        <pc:picChg chg="add mod">
          <ac:chgData name="Rottinghaus, Jacob" userId="48f1a128-9521-4b79-a626-ef64aefa7102" providerId="ADAL" clId="{F4BCA8EE-9905-4B0E-A851-29A598E66811}" dt="2024-09-03T21:59:14.655" v="2400" actId="1076"/>
          <ac:picMkLst>
            <pc:docMk/>
            <pc:sldMk cId="1372781148" sldId="298"/>
            <ac:picMk id="3" creationId="{11E90D99-05F6-2EA0-FE93-60B929A802C5}"/>
          </ac:picMkLst>
        </pc:picChg>
      </pc:sldChg>
      <pc:sldChg chg="addSp delSp modSp add mod ord">
        <pc:chgData name="Rottinghaus, Jacob" userId="48f1a128-9521-4b79-a626-ef64aefa7102" providerId="ADAL" clId="{F4BCA8EE-9905-4B0E-A851-29A598E66811}" dt="2024-09-05T15:08:09.797" v="3432"/>
        <pc:sldMkLst>
          <pc:docMk/>
          <pc:sldMk cId="3149405331" sldId="299"/>
        </pc:sldMkLst>
        <pc:spChg chg="add mod">
          <ac:chgData name="Rottinghaus, Jacob" userId="48f1a128-9521-4b79-a626-ef64aefa7102" providerId="ADAL" clId="{F4BCA8EE-9905-4B0E-A851-29A598E66811}" dt="2024-09-03T22:00:44.622" v="2444" actId="1076"/>
          <ac:spMkLst>
            <pc:docMk/>
            <pc:sldMk cId="3149405331" sldId="299"/>
            <ac:spMk id="2" creationId="{261218C8-3D52-FADE-84F6-30AEA43CE183}"/>
          </ac:spMkLst>
        </pc:spChg>
        <pc:spChg chg="del">
          <ac:chgData name="Rottinghaus, Jacob" userId="48f1a128-9521-4b79-a626-ef64aefa7102" providerId="ADAL" clId="{F4BCA8EE-9905-4B0E-A851-29A598E66811}" dt="2024-09-03T22:00:28.830" v="2418" actId="478"/>
          <ac:spMkLst>
            <pc:docMk/>
            <pc:sldMk cId="3149405331" sldId="299"/>
            <ac:spMk id="4" creationId="{B56688E4-B0C3-EB34-9C95-F94FE5B83F98}"/>
          </ac:spMkLst>
        </pc:spChg>
        <pc:spChg chg="add mod">
          <ac:chgData name="Rottinghaus, Jacob" userId="48f1a128-9521-4b79-a626-ef64aefa7102" providerId="ADAL" clId="{F4BCA8EE-9905-4B0E-A851-29A598E66811}" dt="2024-09-03T22:00:52.810" v="2446" actId="1076"/>
          <ac:spMkLst>
            <pc:docMk/>
            <pc:sldMk cId="3149405331" sldId="299"/>
            <ac:spMk id="5" creationId="{EE96A312-22EF-A314-5A56-C856FE40C1A0}"/>
          </ac:spMkLst>
        </pc:spChg>
        <pc:spChg chg="add mod">
          <ac:chgData name="Rottinghaus, Jacob" userId="48f1a128-9521-4b79-a626-ef64aefa7102" providerId="ADAL" clId="{F4BCA8EE-9905-4B0E-A851-29A598E66811}" dt="2024-09-03T22:01:02.975" v="2447"/>
          <ac:spMkLst>
            <pc:docMk/>
            <pc:sldMk cId="3149405331" sldId="299"/>
            <ac:spMk id="6" creationId="{00BCD44B-C042-8E54-6F25-1B23538CDC84}"/>
          </ac:spMkLst>
        </pc:spChg>
        <pc:spChg chg="add mod">
          <ac:chgData name="Rottinghaus, Jacob" userId="48f1a128-9521-4b79-a626-ef64aefa7102" providerId="ADAL" clId="{F4BCA8EE-9905-4B0E-A851-29A598E66811}" dt="2024-09-03T22:01:02.975" v="2447"/>
          <ac:spMkLst>
            <pc:docMk/>
            <pc:sldMk cId="3149405331" sldId="299"/>
            <ac:spMk id="7" creationId="{533F8540-B6C1-60A8-4305-92E29FCCF608}"/>
          </ac:spMkLst>
        </pc:spChg>
        <pc:spChg chg="add mod">
          <ac:chgData name="Rottinghaus, Jacob" userId="48f1a128-9521-4b79-a626-ef64aefa7102" providerId="ADAL" clId="{F4BCA8EE-9905-4B0E-A851-29A598E66811}" dt="2024-09-03T22:01:08.444" v="2448" actId="207"/>
          <ac:spMkLst>
            <pc:docMk/>
            <pc:sldMk cId="3149405331" sldId="299"/>
            <ac:spMk id="8" creationId="{079B461F-32C1-2D59-904B-AC0FE4153BE8}"/>
          </ac:spMkLst>
        </pc:spChg>
        <pc:spChg chg="add mod">
          <ac:chgData name="Rottinghaus, Jacob" userId="48f1a128-9521-4b79-a626-ef64aefa7102" providerId="ADAL" clId="{F4BCA8EE-9905-4B0E-A851-29A598E66811}" dt="2024-09-03T22:03:08.631" v="2571" actId="1076"/>
          <ac:spMkLst>
            <pc:docMk/>
            <pc:sldMk cId="3149405331" sldId="299"/>
            <ac:spMk id="9" creationId="{A18E2B5E-E16D-B128-1E44-281D9EFAAF56}"/>
          </ac:spMkLst>
        </pc:spChg>
        <pc:spChg chg="del">
          <ac:chgData name="Rottinghaus, Jacob" userId="48f1a128-9521-4b79-a626-ef64aefa7102" providerId="ADAL" clId="{F4BCA8EE-9905-4B0E-A851-29A598E66811}" dt="2024-09-03T22:00:25.809" v="2415" actId="478"/>
          <ac:spMkLst>
            <pc:docMk/>
            <pc:sldMk cId="3149405331" sldId="299"/>
            <ac:spMk id="10" creationId="{2C86F62D-8C3D-D30C-6966-510DA909C4C2}"/>
          </ac:spMkLst>
        </pc:spChg>
        <pc:spChg chg="del">
          <ac:chgData name="Rottinghaus, Jacob" userId="48f1a128-9521-4b79-a626-ef64aefa7102" providerId="ADAL" clId="{F4BCA8EE-9905-4B0E-A851-29A598E66811}" dt="2024-09-03T22:00:26.804" v="2416" actId="478"/>
          <ac:spMkLst>
            <pc:docMk/>
            <pc:sldMk cId="3149405331" sldId="299"/>
            <ac:spMk id="11" creationId="{BECD364B-EED1-158E-3D08-865679564EEF}"/>
          </ac:spMkLst>
        </pc:spChg>
        <pc:spChg chg="del">
          <ac:chgData name="Rottinghaus, Jacob" userId="48f1a128-9521-4b79-a626-ef64aefa7102" providerId="ADAL" clId="{F4BCA8EE-9905-4B0E-A851-29A598E66811}" dt="2024-09-03T22:00:27.804" v="2417" actId="478"/>
          <ac:spMkLst>
            <pc:docMk/>
            <pc:sldMk cId="3149405331" sldId="299"/>
            <ac:spMk id="12" creationId="{961FD4F0-E16B-7EDD-9A64-1091D5E73B20}"/>
          </ac:spMkLst>
        </pc:spChg>
        <pc:spChg chg="mod">
          <ac:chgData name="Rottinghaus, Jacob" userId="48f1a128-9521-4b79-a626-ef64aefa7102" providerId="ADAL" clId="{F4BCA8EE-9905-4B0E-A851-29A598E66811}" dt="2024-09-03T22:00:37.950" v="2442" actId="115"/>
          <ac:spMkLst>
            <pc:docMk/>
            <pc:sldMk cId="3149405331" sldId="299"/>
            <ac:spMk id="16" creationId="{524F6B1E-55F4-9DE2-A477-54B3903EC4E1}"/>
          </ac:spMkLst>
        </pc:spChg>
        <pc:picChg chg="del">
          <ac:chgData name="Rottinghaus, Jacob" userId="48f1a128-9521-4b79-a626-ef64aefa7102" providerId="ADAL" clId="{F4BCA8EE-9905-4B0E-A851-29A598E66811}" dt="2024-09-03T22:00:24.559" v="2414" actId="478"/>
          <ac:picMkLst>
            <pc:docMk/>
            <pc:sldMk cId="3149405331" sldId="299"/>
            <ac:picMk id="3" creationId="{11E90D99-05F6-2EA0-FE93-60B929A802C5}"/>
          </ac:picMkLst>
        </pc:picChg>
      </pc:sldChg>
      <pc:sldChg chg="addSp delSp modSp add mod ord">
        <pc:chgData name="Rottinghaus, Jacob" userId="48f1a128-9521-4b79-a626-ef64aefa7102" providerId="ADAL" clId="{F4BCA8EE-9905-4B0E-A851-29A598E66811}" dt="2024-09-03T22:14:37.762" v="2855" actId="208"/>
        <pc:sldMkLst>
          <pc:docMk/>
          <pc:sldMk cId="3413732647" sldId="300"/>
        </pc:sldMkLst>
        <pc:spChg chg="add mod">
          <ac:chgData name="Rottinghaus, Jacob" userId="48f1a128-9521-4b79-a626-ef64aefa7102" providerId="ADAL" clId="{F4BCA8EE-9905-4B0E-A851-29A598E66811}" dt="2024-09-03T22:14:30.476" v="2853" actId="208"/>
          <ac:spMkLst>
            <pc:docMk/>
            <pc:sldMk cId="3413732647" sldId="300"/>
            <ac:spMk id="2" creationId="{9E497ED1-828C-99B4-4BB5-FA9E74992208}"/>
          </ac:spMkLst>
        </pc:spChg>
        <pc:spChg chg="del">
          <ac:chgData name="Rottinghaus, Jacob" userId="48f1a128-9521-4b79-a626-ef64aefa7102" providerId="ADAL" clId="{F4BCA8EE-9905-4B0E-A851-29A598E66811}" dt="2024-09-03T22:04:06.742" v="2590" actId="478"/>
          <ac:spMkLst>
            <pc:docMk/>
            <pc:sldMk cId="3413732647" sldId="300"/>
            <ac:spMk id="5" creationId="{364E188B-0EA9-E3DC-845E-B1443092DCB3}"/>
          </ac:spMkLst>
        </pc:spChg>
        <pc:spChg chg="add mod">
          <ac:chgData name="Rottinghaus, Jacob" userId="48f1a128-9521-4b79-a626-ef64aefa7102" providerId="ADAL" clId="{F4BCA8EE-9905-4B0E-A851-29A598E66811}" dt="2024-09-03T22:04:52.397" v="2595" actId="207"/>
          <ac:spMkLst>
            <pc:docMk/>
            <pc:sldMk cId="3413732647" sldId="300"/>
            <ac:spMk id="7" creationId="{A8A37C8E-133E-7E60-B5B7-137E6F0A010D}"/>
          </ac:spMkLst>
        </pc:spChg>
        <pc:spChg chg="add mod">
          <ac:chgData name="Rottinghaus, Jacob" userId="48f1a128-9521-4b79-a626-ef64aefa7102" providerId="ADAL" clId="{F4BCA8EE-9905-4B0E-A851-29A598E66811}" dt="2024-09-03T22:04:55.906" v="2596" actId="207"/>
          <ac:spMkLst>
            <pc:docMk/>
            <pc:sldMk cId="3413732647" sldId="300"/>
            <ac:spMk id="8" creationId="{881B4F1B-BCA4-6E36-9D20-E9C4B66B5D75}"/>
          </ac:spMkLst>
        </pc:spChg>
        <pc:spChg chg="add mod">
          <ac:chgData name="Rottinghaus, Jacob" userId="48f1a128-9521-4b79-a626-ef64aefa7102" providerId="ADAL" clId="{F4BCA8EE-9905-4B0E-A851-29A598E66811}" dt="2024-09-03T22:14:37.762" v="2855" actId="208"/>
          <ac:spMkLst>
            <pc:docMk/>
            <pc:sldMk cId="3413732647" sldId="300"/>
            <ac:spMk id="9" creationId="{4DD6E9A7-20B4-EF24-DEFE-CC57A1877D35}"/>
          </ac:spMkLst>
        </pc:spChg>
        <pc:spChg chg="mod">
          <ac:chgData name="Rottinghaus, Jacob" userId="48f1a128-9521-4b79-a626-ef64aefa7102" providerId="ADAL" clId="{F4BCA8EE-9905-4B0E-A851-29A598E66811}" dt="2024-09-03T22:04:03.389" v="2588" actId="1076"/>
          <ac:spMkLst>
            <pc:docMk/>
            <pc:sldMk cId="3413732647" sldId="300"/>
            <ac:spMk id="16" creationId="{524F6B1E-55F4-9DE2-A477-54B3903EC4E1}"/>
          </ac:spMkLst>
        </pc:spChg>
        <pc:picChg chg="del">
          <ac:chgData name="Rottinghaus, Jacob" userId="48f1a128-9521-4b79-a626-ef64aefa7102" providerId="ADAL" clId="{F4BCA8EE-9905-4B0E-A851-29A598E66811}" dt="2024-09-03T22:03:58.663" v="2587" actId="478"/>
          <ac:picMkLst>
            <pc:docMk/>
            <pc:sldMk cId="3413732647" sldId="300"/>
            <ac:picMk id="3" creationId="{64ED9A92-8EB8-899F-C5B6-96ECBCDC3E94}"/>
          </ac:picMkLst>
        </pc:picChg>
        <pc:picChg chg="del">
          <ac:chgData name="Rottinghaus, Jacob" userId="48f1a128-9521-4b79-a626-ef64aefa7102" providerId="ADAL" clId="{F4BCA8EE-9905-4B0E-A851-29A598E66811}" dt="2024-09-03T22:04:05.327" v="2589" actId="478"/>
          <ac:picMkLst>
            <pc:docMk/>
            <pc:sldMk cId="3413732647" sldId="300"/>
            <ac:picMk id="4" creationId="{16DD8995-C76B-757C-19FB-9F8227A9EB36}"/>
          </ac:picMkLst>
        </pc:picChg>
        <pc:picChg chg="add mod">
          <ac:chgData name="Rottinghaus, Jacob" userId="48f1a128-9521-4b79-a626-ef64aefa7102" providerId="ADAL" clId="{F4BCA8EE-9905-4B0E-A851-29A598E66811}" dt="2024-09-03T22:06:21.047" v="2601" actId="14100"/>
          <ac:picMkLst>
            <pc:docMk/>
            <pc:sldMk cId="3413732647" sldId="300"/>
            <ac:picMk id="11" creationId="{0885C651-F6AF-FC92-7C18-3551BAC369F7}"/>
          </ac:picMkLst>
        </pc:picChg>
        <pc:picChg chg="add mod">
          <ac:chgData name="Rottinghaus, Jacob" userId="48f1a128-9521-4b79-a626-ef64aefa7102" providerId="ADAL" clId="{F4BCA8EE-9905-4B0E-A851-29A598E66811}" dt="2024-09-03T22:06:25.345" v="2603" actId="1076"/>
          <ac:picMkLst>
            <pc:docMk/>
            <pc:sldMk cId="3413732647" sldId="300"/>
            <ac:picMk id="13" creationId="{7757A465-6DE3-3077-3C43-0ED86E455A70}"/>
          </ac:picMkLst>
        </pc:picChg>
      </pc:sldChg>
      <pc:sldChg chg="addSp delSp modSp add mod">
        <pc:chgData name="Rottinghaus, Jacob" userId="48f1a128-9521-4b79-a626-ef64aefa7102" providerId="ADAL" clId="{F4BCA8EE-9905-4B0E-A851-29A598E66811}" dt="2024-09-24T19:24:23.113" v="7379" actId="207"/>
        <pc:sldMkLst>
          <pc:docMk/>
          <pc:sldMk cId="153968225" sldId="301"/>
        </pc:sldMkLst>
        <pc:spChg chg="del">
          <ac:chgData name="Rottinghaus, Jacob" userId="48f1a128-9521-4b79-a626-ef64aefa7102" providerId="ADAL" clId="{F4BCA8EE-9905-4B0E-A851-29A598E66811}" dt="2024-09-03T22:08:02.229" v="2636" actId="478"/>
          <ac:spMkLst>
            <pc:docMk/>
            <pc:sldMk cId="153968225" sldId="301"/>
            <ac:spMk id="2" creationId="{9E497ED1-828C-99B4-4BB5-FA9E74992208}"/>
          </ac:spMkLst>
        </pc:spChg>
        <pc:spChg chg="add mod">
          <ac:chgData name="Rottinghaus, Jacob" userId="48f1a128-9521-4b79-a626-ef64aefa7102" providerId="ADAL" clId="{F4BCA8EE-9905-4B0E-A851-29A598E66811}" dt="2024-09-03T22:07:57.887" v="2634" actId="207"/>
          <ac:spMkLst>
            <pc:docMk/>
            <pc:sldMk cId="153968225" sldId="301"/>
            <ac:spMk id="3" creationId="{3BF6793E-FC51-DB6F-1180-69205C062B16}"/>
          </ac:spMkLst>
        </pc:spChg>
        <pc:spChg chg="del">
          <ac:chgData name="Rottinghaus, Jacob" userId="48f1a128-9521-4b79-a626-ef64aefa7102" providerId="ADAL" clId="{F4BCA8EE-9905-4B0E-A851-29A598E66811}" dt="2024-09-03T22:08:00.944" v="2635" actId="478"/>
          <ac:spMkLst>
            <pc:docMk/>
            <pc:sldMk cId="153968225" sldId="301"/>
            <ac:spMk id="7" creationId="{A8A37C8E-133E-7E60-B5B7-137E6F0A010D}"/>
          </ac:spMkLst>
        </pc:spChg>
        <pc:spChg chg="del">
          <ac:chgData name="Rottinghaus, Jacob" userId="48f1a128-9521-4b79-a626-ef64aefa7102" providerId="ADAL" clId="{F4BCA8EE-9905-4B0E-A851-29A598E66811}" dt="2024-09-03T22:08:02.933" v="2637" actId="478"/>
          <ac:spMkLst>
            <pc:docMk/>
            <pc:sldMk cId="153968225" sldId="301"/>
            <ac:spMk id="8" creationId="{881B4F1B-BCA4-6E36-9D20-E9C4B66B5D75}"/>
          </ac:spMkLst>
        </pc:spChg>
        <pc:spChg chg="del">
          <ac:chgData name="Rottinghaus, Jacob" userId="48f1a128-9521-4b79-a626-ef64aefa7102" providerId="ADAL" clId="{F4BCA8EE-9905-4B0E-A851-29A598E66811}" dt="2024-09-03T22:08:03.642" v="2638" actId="478"/>
          <ac:spMkLst>
            <pc:docMk/>
            <pc:sldMk cId="153968225" sldId="301"/>
            <ac:spMk id="9" creationId="{4DD6E9A7-20B4-EF24-DEFE-CC57A1877D35}"/>
          </ac:spMkLst>
        </pc:spChg>
        <pc:spChg chg="add mod">
          <ac:chgData name="Rottinghaus, Jacob" userId="48f1a128-9521-4b79-a626-ef64aefa7102" providerId="ADAL" clId="{F4BCA8EE-9905-4B0E-A851-29A598E66811}" dt="2024-09-03T22:08:34.314" v="2641" actId="1076"/>
          <ac:spMkLst>
            <pc:docMk/>
            <pc:sldMk cId="153968225" sldId="301"/>
            <ac:spMk id="10" creationId="{11BF1546-841B-B7FD-1ABE-A00FD3565CB4}"/>
          </ac:spMkLst>
        </pc:spChg>
        <pc:spChg chg="add mod">
          <ac:chgData name="Rottinghaus, Jacob" userId="48f1a128-9521-4b79-a626-ef64aefa7102" providerId="ADAL" clId="{F4BCA8EE-9905-4B0E-A851-29A598E66811}" dt="2024-09-03T22:10:04.333" v="2651" actId="208"/>
          <ac:spMkLst>
            <pc:docMk/>
            <pc:sldMk cId="153968225" sldId="301"/>
            <ac:spMk id="12" creationId="{53A6D4F8-51DC-AA2C-9748-5990A5CA830D}"/>
          </ac:spMkLst>
        </pc:spChg>
        <pc:spChg chg="add mod">
          <ac:chgData name="Rottinghaus, Jacob" userId="48f1a128-9521-4b79-a626-ef64aefa7102" providerId="ADAL" clId="{F4BCA8EE-9905-4B0E-A851-29A598E66811}" dt="2024-09-03T22:09:57.678" v="2650" actId="1076"/>
          <ac:spMkLst>
            <pc:docMk/>
            <pc:sldMk cId="153968225" sldId="301"/>
            <ac:spMk id="14" creationId="{0FD6A51E-E052-2979-80B3-FCA78C8303BF}"/>
          </ac:spMkLst>
        </pc:spChg>
        <pc:spChg chg="mod">
          <ac:chgData name="Rottinghaus, Jacob" userId="48f1a128-9521-4b79-a626-ef64aefa7102" providerId="ADAL" clId="{F4BCA8EE-9905-4B0E-A851-29A598E66811}" dt="2024-09-03T22:07:38.740" v="2629" actId="1076"/>
          <ac:spMkLst>
            <pc:docMk/>
            <pc:sldMk cId="153968225" sldId="301"/>
            <ac:spMk id="16" creationId="{524F6B1E-55F4-9DE2-A477-54B3903EC4E1}"/>
          </ac:spMkLst>
        </pc:spChg>
        <pc:spChg chg="add mod">
          <ac:chgData name="Rottinghaus, Jacob" userId="48f1a128-9521-4b79-a626-ef64aefa7102" providerId="ADAL" clId="{F4BCA8EE-9905-4B0E-A851-29A598E66811}" dt="2024-09-24T19:24:23.113" v="7379" actId="207"/>
          <ac:spMkLst>
            <pc:docMk/>
            <pc:sldMk cId="153968225" sldId="301"/>
            <ac:spMk id="17" creationId="{BBC1A5F5-33E9-F657-388F-1425558C15F7}"/>
          </ac:spMkLst>
        </pc:spChg>
        <pc:spChg chg="add mod">
          <ac:chgData name="Rottinghaus, Jacob" userId="48f1a128-9521-4b79-a626-ef64aefa7102" providerId="ADAL" clId="{F4BCA8EE-9905-4B0E-A851-29A598E66811}" dt="2024-09-03T22:16:58.353" v="2876" actId="1076"/>
          <ac:spMkLst>
            <pc:docMk/>
            <pc:sldMk cId="153968225" sldId="301"/>
            <ac:spMk id="23" creationId="{B8211873-FF3E-8FBE-CCA4-2DAF89B4A97B}"/>
          </ac:spMkLst>
        </pc:spChg>
        <pc:spChg chg="add mod">
          <ac:chgData name="Rottinghaus, Jacob" userId="48f1a128-9521-4b79-a626-ef64aefa7102" providerId="ADAL" clId="{F4BCA8EE-9905-4B0E-A851-29A598E66811}" dt="2024-09-03T22:17:07.938" v="2892" actId="20577"/>
          <ac:spMkLst>
            <pc:docMk/>
            <pc:sldMk cId="153968225" sldId="301"/>
            <ac:spMk id="24" creationId="{3C64CF89-6A81-7550-9336-013FDF699B5B}"/>
          </ac:spMkLst>
        </pc:spChg>
        <pc:picChg chg="add mod">
          <ac:chgData name="Rottinghaus, Jacob" userId="48f1a128-9521-4b79-a626-ef64aefa7102" providerId="ADAL" clId="{F4BCA8EE-9905-4B0E-A851-29A598E66811}" dt="2024-09-03T22:08:34.314" v="2641" actId="1076"/>
          <ac:picMkLst>
            <pc:docMk/>
            <pc:sldMk cId="153968225" sldId="301"/>
            <ac:picMk id="4" creationId="{F2460AF0-BB7A-C5E9-A91C-383B16BDD468}"/>
          </ac:picMkLst>
        </pc:picChg>
        <pc:picChg chg="add mod">
          <ac:chgData name="Rottinghaus, Jacob" userId="48f1a128-9521-4b79-a626-ef64aefa7102" providerId="ADAL" clId="{F4BCA8EE-9905-4B0E-A851-29A598E66811}" dt="2024-09-03T22:08:34.314" v="2641" actId="1076"/>
          <ac:picMkLst>
            <pc:docMk/>
            <pc:sldMk cId="153968225" sldId="301"/>
            <ac:picMk id="5" creationId="{48AB01F8-43BF-80A3-051B-D125148E21E9}"/>
          </ac:picMkLst>
        </pc:picChg>
        <pc:picChg chg="del">
          <ac:chgData name="Rottinghaus, Jacob" userId="48f1a128-9521-4b79-a626-ef64aefa7102" providerId="ADAL" clId="{F4BCA8EE-9905-4B0E-A851-29A598E66811}" dt="2024-09-03T22:07:53.690" v="2632" actId="478"/>
          <ac:picMkLst>
            <pc:docMk/>
            <pc:sldMk cId="153968225" sldId="301"/>
            <ac:picMk id="11" creationId="{0885C651-F6AF-FC92-7C18-3551BAC369F7}"/>
          </ac:picMkLst>
        </pc:picChg>
        <pc:picChg chg="del">
          <ac:chgData name="Rottinghaus, Jacob" userId="48f1a128-9521-4b79-a626-ef64aefa7102" providerId="ADAL" clId="{F4BCA8EE-9905-4B0E-A851-29A598E66811}" dt="2024-09-03T22:07:54.535" v="2633" actId="478"/>
          <ac:picMkLst>
            <pc:docMk/>
            <pc:sldMk cId="153968225" sldId="301"/>
            <ac:picMk id="13" creationId="{7757A465-6DE3-3077-3C43-0ED86E455A70}"/>
          </ac:picMkLst>
        </pc:picChg>
        <pc:picChg chg="add del mod">
          <ac:chgData name="Rottinghaus, Jacob" userId="48f1a128-9521-4b79-a626-ef64aefa7102" providerId="ADAL" clId="{F4BCA8EE-9905-4B0E-A851-29A598E66811}" dt="2024-09-03T22:10:39.788" v="2668" actId="478"/>
          <ac:picMkLst>
            <pc:docMk/>
            <pc:sldMk cId="153968225" sldId="301"/>
            <ac:picMk id="18" creationId="{56EE55EF-2909-FF89-BA49-92D9904F5887}"/>
          </ac:picMkLst>
        </pc:picChg>
        <pc:picChg chg="add mod">
          <ac:chgData name="Rottinghaus, Jacob" userId="48f1a128-9521-4b79-a626-ef64aefa7102" providerId="ADAL" clId="{F4BCA8EE-9905-4B0E-A851-29A598E66811}" dt="2024-09-03T22:15:29.190" v="2858" actId="1076"/>
          <ac:picMkLst>
            <pc:docMk/>
            <pc:sldMk cId="153968225" sldId="301"/>
            <ac:picMk id="20" creationId="{438AB1F1-F616-7085-4021-35667C307658}"/>
          </ac:picMkLst>
        </pc:picChg>
        <pc:picChg chg="add mod">
          <ac:chgData name="Rottinghaus, Jacob" userId="48f1a128-9521-4b79-a626-ef64aefa7102" providerId="ADAL" clId="{F4BCA8EE-9905-4B0E-A851-29A598E66811}" dt="2024-09-03T22:16:37.795" v="2867" actId="1076"/>
          <ac:picMkLst>
            <pc:docMk/>
            <pc:sldMk cId="153968225" sldId="301"/>
            <ac:picMk id="22" creationId="{ABE5189A-69A3-9CB7-397C-3CF828D020C0}"/>
          </ac:picMkLst>
        </pc:picChg>
      </pc:sldChg>
      <pc:sldChg chg="addSp modSp add mod">
        <pc:chgData name="Rottinghaus, Jacob" userId="48f1a128-9521-4b79-a626-ef64aefa7102" providerId="ADAL" clId="{F4BCA8EE-9905-4B0E-A851-29A598E66811}" dt="2024-09-24T19:24:34.127" v="7380" actId="207"/>
        <pc:sldMkLst>
          <pc:docMk/>
          <pc:sldMk cId="1663484519" sldId="302"/>
        </pc:sldMkLst>
        <pc:spChg chg="add mod">
          <ac:chgData name="Rottinghaus, Jacob" userId="48f1a128-9521-4b79-a626-ef64aefa7102" providerId="ADAL" clId="{F4BCA8EE-9905-4B0E-A851-29A598E66811}" dt="2024-09-03T22:12:35.366" v="2844" actId="20577"/>
          <ac:spMkLst>
            <pc:docMk/>
            <pc:sldMk cId="1663484519" sldId="302"/>
            <ac:spMk id="2" creationId="{9FF09E79-ACD0-FAE5-841A-455763AF1987}"/>
          </ac:spMkLst>
        </pc:spChg>
        <pc:spChg chg="mod">
          <ac:chgData name="Rottinghaus, Jacob" userId="48f1a128-9521-4b79-a626-ef64aefa7102" providerId="ADAL" clId="{F4BCA8EE-9905-4B0E-A851-29A598E66811}" dt="2024-09-20T14:52:24.843" v="7367" actId="1076"/>
          <ac:spMkLst>
            <pc:docMk/>
            <pc:sldMk cId="1663484519" sldId="302"/>
            <ac:spMk id="3" creationId="{3BF6793E-FC51-DB6F-1180-69205C062B16}"/>
          </ac:spMkLst>
        </pc:spChg>
        <pc:spChg chg="add mod">
          <ac:chgData name="Rottinghaus, Jacob" userId="48f1a128-9521-4b79-a626-ef64aefa7102" providerId="ADAL" clId="{F4BCA8EE-9905-4B0E-A851-29A598E66811}" dt="2024-09-03T22:12:00.157" v="2751" actId="20577"/>
          <ac:spMkLst>
            <pc:docMk/>
            <pc:sldMk cId="1663484519" sldId="302"/>
            <ac:spMk id="4" creationId="{8466D6AD-93CF-2477-6A88-5913BDD7F902}"/>
          </ac:spMkLst>
        </pc:spChg>
        <pc:spChg chg="add mod">
          <ac:chgData name="Rottinghaus, Jacob" userId="48f1a128-9521-4b79-a626-ef64aefa7102" providerId="ADAL" clId="{F4BCA8EE-9905-4B0E-A851-29A598E66811}" dt="2024-09-03T22:13:35.219" v="2852" actId="1076"/>
          <ac:spMkLst>
            <pc:docMk/>
            <pc:sldMk cId="1663484519" sldId="302"/>
            <ac:spMk id="7" creationId="{AA2E2A44-9239-D202-3FF9-4B0225529A91}"/>
          </ac:spMkLst>
        </pc:spChg>
        <pc:spChg chg="mod">
          <ac:chgData name="Rottinghaus, Jacob" userId="48f1a128-9521-4b79-a626-ef64aefa7102" providerId="ADAL" clId="{F4BCA8EE-9905-4B0E-A851-29A598E66811}" dt="2024-09-03T22:13:03.208" v="2848" actId="1076"/>
          <ac:spMkLst>
            <pc:docMk/>
            <pc:sldMk cId="1663484519" sldId="302"/>
            <ac:spMk id="12" creationId="{53A6D4F8-51DC-AA2C-9748-5990A5CA830D}"/>
          </ac:spMkLst>
        </pc:spChg>
        <pc:spChg chg="mod">
          <ac:chgData name="Rottinghaus, Jacob" userId="48f1a128-9521-4b79-a626-ef64aefa7102" providerId="ADAL" clId="{F4BCA8EE-9905-4B0E-A851-29A598E66811}" dt="2024-09-03T22:13:03.208" v="2848" actId="1076"/>
          <ac:spMkLst>
            <pc:docMk/>
            <pc:sldMk cId="1663484519" sldId="302"/>
            <ac:spMk id="14" creationId="{0FD6A51E-E052-2979-80B3-FCA78C8303BF}"/>
          </ac:spMkLst>
        </pc:spChg>
        <pc:spChg chg="mod">
          <ac:chgData name="Rottinghaus, Jacob" userId="48f1a128-9521-4b79-a626-ef64aefa7102" providerId="ADAL" clId="{F4BCA8EE-9905-4B0E-A851-29A598E66811}" dt="2024-09-24T19:24:34.127" v="7380" actId="207"/>
          <ac:spMkLst>
            <pc:docMk/>
            <pc:sldMk cId="1663484519" sldId="302"/>
            <ac:spMk id="17" creationId="{BBC1A5F5-33E9-F657-388F-1425558C15F7}"/>
          </ac:spMkLst>
        </pc:spChg>
        <pc:picChg chg="add mod">
          <ac:chgData name="Rottinghaus, Jacob" userId="48f1a128-9521-4b79-a626-ef64aefa7102" providerId="ADAL" clId="{F4BCA8EE-9905-4B0E-A851-29A598E66811}" dt="2024-09-03T22:12:57.073" v="2847" actId="1076"/>
          <ac:picMkLst>
            <pc:docMk/>
            <pc:sldMk cId="1663484519" sldId="302"/>
            <ac:picMk id="5" creationId="{954D8F52-3C62-6192-AE54-1FDC03CDDD87}"/>
          </ac:picMkLst>
        </pc:picChg>
      </pc:sldChg>
      <pc:sldChg chg="addSp delSp modSp add mod setBg">
        <pc:chgData name="Rottinghaus, Jacob" userId="48f1a128-9521-4b79-a626-ef64aefa7102" providerId="ADAL" clId="{F4BCA8EE-9905-4B0E-A851-29A598E66811}" dt="2024-09-03T22:18:12.421" v="2912" actId="962"/>
        <pc:sldMkLst>
          <pc:docMk/>
          <pc:sldMk cId="2502877130" sldId="303"/>
        </pc:sldMkLst>
        <pc:spChg chg="del">
          <ac:chgData name="Rottinghaus, Jacob" userId="48f1a128-9521-4b79-a626-ef64aefa7102" providerId="ADAL" clId="{F4BCA8EE-9905-4B0E-A851-29A598E66811}" dt="2024-09-03T22:17:51.323" v="2901" actId="478"/>
          <ac:spMkLst>
            <pc:docMk/>
            <pc:sldMk cId="2502877130" sldId="303"/>
            <ac:spMk id="2" creationId="{9FF09E79-ACD0-FAE5-841A-455763AF1987}"/>
          </ac:spMkLst>
        </pc:spChg>
        <pc:spChg chg="del">
          <ac:chgData name="Rottinghaus, Jacob" userId="48f1a128-9521-4b79-a626-ef64aefa7102" providerId="ADAL" clId="{F4BCA8EE-9905-4B0E-A851-29A598E66811}" dt="2024-09-03T22:17:55.507" v="2905" actId="478"/>
          <ac:spMkLst>
            <pc:docMk/>
            <pc:sldMk cId="2502877130" sldId="303"/>
            <ac:spMk id="3" creationId="{3BF6793E-FC51-DB6F-1180-69205C062B16}"/>
          </ac:spMkLst>
        </pc:spChg>
        <pc:spChg chg="del">
          <ac:chgData name="Rottinghaus, Jacob" userId="48f1a128-9521-4b79-a626-ef64aefa7102" providerId="ADAL" clId="{F4BCA8EE-9905-4B0E-A851-29A598E66811}" dt="2024-09-03T22:17:50.300" v="2900" actId="478"/>
          <ac:spMkLst>
            <pc:docMk/>
            <pc:sldMk cId="2502877130" sldId="303"/>
            <ac:spMk id="4" creationId="{8466D6AD-93CF-2477-6A88-5913BDD7F902}"/>
          </ac:spMkLst>
        </pc:spChg>
        <pc:spChg chg="del">
          <ac:chgData name="Rottinghaus, Jacob" userId="48f1a128-9521-4b79-a626-ef64aefa7102" providerId="ADAL" clId="{F4BCA8EE-9905-4B0E-A851-29A598E66811}" dt="2024-09-03T22:17:53.523" v="2904" actId="478"/>
          <ac:spMkLst>
            <pc:docMk/>
            <pc:sldMk cId="2502877130" sldId="303"/>
            <ac:spMk id="7" creationId="{AA2E2A44-9239-D202-3FF9-4B0225529A91}"/>
          </ac:spMkLst>
        </pc:spChg>
        <pc:spChg chg="add del mod">
          <ac:chgData name="Rottinghaus, Jacob" userId="48f1a128-9521-4b79-a626-ef64aefa7102" providerId="ADAL" clId="{F4BCA8EE-9905-4B0E-A851-29A598E66811}" dt="2024-09-03T22:17:49.537" v="2899" actId="478"/>
          <ac:spMkLst>
            <pc:docMk/>
            <pc:sldMk cId="2502877130" sldId="303"/>
            <ac:spMk id="10" creationId="{67AF2A67-B2DD-8862-9D89-3BABD8AD1C2F}"/>
          </ac:spMkLst>
        </pc:spChg>
        <pc:spChg chg="del">
          <ac:chgData name="Rottinghaus, Jacob" userId="48f1a128-9521-4b79-a626-ef64aefa7102" providerId="ADAL" clId="{F4BCA8EE-9905-4B0E-A851-29A598E66811}" dt="2024-09-03T22:17:45.646" v="2897" actId="478"/>
          <ac:spMkLst>
            <pc:docMk/>
            <pc:sldMk cId="2502877130" sldId="303"/>
            <ac:spMk id="12" creationId="{53A6D4F8-51DC-AA2C-9748-5990A5CA830D}"/>
          </ac:spMkLst>
        </pc:spChg>
        <pc:spChg chg="add">
          <ac:chgData name="Rottinghaus, Jacob" userId="48f1a128-9521-4b79-a626-ef64aefa7102" providerId="ADAL" clId="{F4BCA8EE-9905-4B0E-A851-29A598E66811}" dt="2024-09-03T22:18:09.828" v="2910" actId="26606"/>
          <ac:spMkLst>
            <pc:docMk/>
            <pc:sldMk cId="2502877130" sldId="303"/>
            <ac:spMk id="13" creationId="{16B067B1-F4E5-4FDF-813D-C9E872E80075}"/>
          </ac:spMkLst>
        </pc:spChg>
        <pc:spChg chg="del">
          <ac:chgData name="Rottinghaus, Jacob" userId="48f1a128-9521-4b79-a626-ef64aefa7102" providerId="ADAL" clId="{F4BCA8EE-9905-4B0E-A851-29A598E66811}" dt="2024-09-03T22:17:44.403" v="2896" actId="478"/>
          <ac:spMkLst>
            <pc:docMk/>
            <pc:sldMk cId="2502877130" sldId="303"/>
            <ac:spMk id="14" creationId="{0FD6A51E-E052-2979-80B3-FCA78C8303BF}"/>
          </ac:spMkLst>
        </pc:spChg>
        <pc:spChg chg="del">
          <ac:chgData name="Rottinghaus, Jacob" userId="48f1a128-9521-4b79-a626-ef64aefa7102" providerId="ADAL" clId="{F4BCA8EE-9905-4B0E-A851-29A598E66811}" dt="2024-09-03T22:17:58.255" v="2906" actId="478"/>
          <ac:spMkLst>
            <pc:docMk/>
            <pc:sldMk cId="2502877130" sldId="303"/>
            <ac:spMk id="16" creationId="{524F6B1E-55F4-9DE2-A477-54B3903EC4E1}"/>
          </ac:spMkLst>
        </pc:spChg>
        <pc:spChg chg="del">
          <ac:chgData name="Rottinghaus, Jacob" userId="48f1a128-9521-4b79-a626-ef64aefa7102" providerId="ADAL" clId="{F4BCA8EE-9905-4B0E-A851-29A598E66811}" dt="2024-09-03T22:18:00.314" v="2907" actId="478"/>
          <ac:spMkLst>
            <pc:docMk/>
            <pc:sldMk cId="2502877130" sldId="303"/>
            <ac:spMk id="17" creationId="{BBC1A5F5-33E9-F657-388F-1425558C15F7}"/>
          </ac:spMkLst>
        </pc:spChg>
        <pc:picChg chg="del mod">
          <ac:chgData name="Rottinghaus, Jacob" userId="48f1a128-9521-4b79-a626-ef64aefa7102" providerId="ADAL" clId="{F4BCA8EE-9905-4B0E-A851-29A598E66811}" dt="2024-09-03T22:17:52.036" v="2903" actId="478"/>
          <ac:picMkLst>
            <pc:docMk/>
            <pc:sldMk cId="2502877130" sldId="303"/>
            <ac:picMk id="5" creationId="{954D8F52-3C62-6192-AE54-1FDC03CDDD87}"/>
          </ac:picMkLst>
        </pc:picChg>
        <pc:picChg chg="del">
          <ac:chgData name="Rottinghaus, Jacob" userId="48f1a128-9521-4b79-a626-ef64aefa7102" providerId="ADAL" clId="{F4BCA8EE-9905-4B0E-A851-29A598E66811}" dt="2024-09-03T22:18:01.793" v="2908" actId="478"/>
          <ac:picMkLst>
            <pc:docMk/>
            <pc:sldMk cId="2502877130" sldId="303"/>
            <ac:picMk id="6" creationId="{6484269D-1C67-5207-81EB-DF38A880A1A0}"/>
          </ac:picMkLst>
        </pc:picChg>
        <pc:picChg chg="add del mod">
          <ac:chgData name="Rottinghaus, Jacob" userId="48f1a128-9521-4b79-a626-ef64aefa7102" providerId="ADAL" clId="{F4BCA8EE-9905-4B0E-A851-29A598E66811}" dt="2024-09-03T22:17:43.388" v="2895" actId="478"/>
          <ac:picMkLst>
            <pc:docMk/>
            <pc:sldMk cId="2502877130" sldId="303"/>
            <ac:picMk id="8" creationId="{EA907FB4-3A29-86AF-674B-3473783E1E16}"/>
          </ac:picMkLst>
        </pc:picChg>
        <pc:picChg chg="add mod">
          <ac:chgData name="Rottinghaus, Jacob" userId="48f1a128-9521-4b79-a626-ef64aefa7102" providerId="ADAL" clId="{F4BCA8EE-9905-4B0E-A851-29A598E66811}" dt="2024-09-03T22:18:12.421" v="2912" actId="962"/>
          <ac:picMkLst>
            <pc:docMk/>
            <pc:sldMk cId="2502877130" sldId="303"/>
            <ac:picMk id="11" creationId="{83FB09FC-3619-FBB4-F8DC-3607E2F4BEB9}"/>
          </ac:picMkLst>
        </pc:picChg>
      </pc:sldChg>
      <pc:sldChg chg="delSp modSp add mod modNotesTx">
        <pc:chgData name="Rottinghaus, Jacob" userId="48f1a128-9521-4b79-a626-ef64aefa7102" providerId="ADAL" clId="{F4BCA8EE-9905-4B0E-A851-29A598E66811}" dt="2024-09-24T19:22:12.076" v="7371" actId="207"/>
        <pc:sldMkLst>
          <pc:docMk/>
          <pc:sldMk cId="1482130561" sldId="304"/>
        </pc:sldMkLst>
        <pc:spChg chg="mod">
          <ac:chgData name="Rottinghaus, Jacob" userId="48f1a128-9521-4b79-a626-ef64aefa7102" providerId="ADAL" clId="{F4BCA8EE-9905-4B0E-A851-29A598E66811}" dt="2024-09-05T22:16:43.302" v="3584" actId="20577"/>
          <ac:spMkLst>
            <pc:docMk/>
            <pc:sldMk cId="1482130561" sldId="304"/>
            <ac:spMk id="2" creationId="{ED0394EB-C86A-BFBF-925D-D2A460C0F03B}"/>
          </ac:spMkLst>
        </pc:spChg>
        <pc:spChg chg="del mod">
          <ac:chgData name="Rottinghaus, Jacob" userId="48f1a128-9521-4b79-a626-ef64aefa7102" providerId="ADAL" clId="{F4BCA8EE-9905-4B0E-A851-29A598E66811}" dt="2024-09-03T22:19:00.516" v="2927" actId="478"/>
          <ac:spMkLst>
            <pc:docMk/>
            <pc:sldMk cId="1482130561" sldId="304"/>
            <ac:spMk id="3" creationId="{66888C06-A995-DF11-28DD-55D2840E0711}"/>
          </ac:spMkLst>
        </pc:spChg>
        <pc:spChg chg="mod">
          <ac:chgData name="Rottinghaus, Jacob" userId="48f1a128-9521-4b79-a626-ef64aefa7102" providerId="ADAL" clId="{F4BCA8EE-9905-4B0E-A851-29A598E66811}" dt="2024-09-24T19:22:12.076" v="7371" actId="207"/>
          <ac:spMkLst>
            <pc:docMk/>
            <pc:sldMk cId="1482130561" sldId="304"/>
            <ac:spMk id="5" creationId="{3D705644-65CE-CFD7-2C6B-1EBECB1F940D}"/>
          </ac:spMkLst>
        </pc:spChg>
        <pc:cxnChg chg="mod">
          <ac:chgData name="Rottinghaus, Jacob" userId="48f1a128-9521-4b79-a626-ef64aefa7102" providerId="ADAL" clId="{F4BCA8EE-9905-4B0E-A851-29A598E66811}" dt="2024-09-05T22:17:06.974" v="3587" actId="1076"/>
          <ac:cxnSpMkLst>
            <pc:docMk/>
            <pc:sldMk cId="1482130561" sldId="304"/>
            <ac:cxnSpMk id="4" creationId="{BA95E518-21FD-2ABA-5C6D-312EC45100C6}"/>
          </ac:cxnSpMkLst>
        </pc:cxnChg>
      </pc:sldChg>
      <pc:sldChg chg="addSp delSp modSp add mod ord">
        <pc:chgData name="Rottinghaus, Jacob" userId="48f1a128-9521-4b79-a626-ef64aefa7102" providerId="ADAL" clId="{F4BCA8EE-9905-4B0E-A851-29A598E66811}" dt="2024-09-03T22:21:46.809" v="3016" actId="115"/>
        <pc:sldMkLst>
          <pc:docMk/>
          <pc:sldMk cId="1018763437" sldId="305"/>
        </pc:sldMkLst>
        <pc:spChg chg="del">
          <ac:chgData name="Rottinghaus, Jacob" userId="48f1a128-9521-4b79-a626-ef64aefa7102" providerId="ADAL" clId="{F4BCA8EE-9905-4B0E-A851-29A598E66811}" dt="2024-09-03T22:19:33.243" v="2955" actId="478"/>
          <ac:spMkLst>
            <pc:docMk/>
            <pc:sldMk cId="1018763437" sldId="305"/>
            <ac:spMk id="2" creationId="{9FF09E79-ACD0-FAE5-841A-455763AF1987}"/>
          </ac:spMkLst>
        </pc:spChg>
        <pc:spChg chg="del">
          <ac:chgData name="Rottinghaus, Jacob" userId="48f1a128-9521-4b79-a626-ef64aefa7102" providerId="ADAL" clId="{F4BCA8EE-9905-4B0E-A851-29A598E66811}" dt="2024-09-03T22:19:40.851" v="2961" actId="478"/>
          <ac:spMkLst>
            <pc:docMk/>
            <pc:sldMk cId="1018763437" sldId="305"/>
            <ac:spMk id="3" creationId="{3BF6793E-FC51-DB6F-1180-69205C062B16}"/>
          </ac:spMkLst>
        </pc:spChg>
        <pc:spChg chg="del">
          <ac:chgData name="Rottinghaus, Jacob" userId="48f1a128-9521-4b79-a626-ef64aefa7102" providerId="ADAL" clId="{F4BCA8EE-9905-4B0E-A851-29A598E66811}" dt="2024-09-03T22:19:31.778" v="2954" actId="478"/>
          <ac:spMkLst>
            <pc:docMk/>
            <pc:sldMk cId="1018763437" sldId="305"/>
            <ac:spMk id="4" creationId="{8466D6AD-93CF-2477-6A88-5913BDD7F902}"/>
          </ac:spMkLst>
        </pc:spChg>
        <pc:spChg chg="del">
          <ac:chgData name="Rottinghaus, Jacob" userId="48f1a128-9521-4b79-a626-ef64aefa7102" providerId="ADAL" clId="{F4BCA8EE-9905-4B0E-A851-29A598E66811}" dt="2024-09-03T22:19:39.154" v="2960" actId="478"/>
          <ac:spMkLst>
            <pc:docMk/>
            <pc:sldMk cId="1018763437" sldId="305"/>
            <ac:spMk id="7" creationId="{AA2E2A44-9239-D202-3FF9-4B0225529A91}"/>
          </ac:spMkLst>
        </pc:spChg>
        <pc:spChg chg="add del mod">
          <ac:chgData name="Rottinghaus, Jacob" userId="48f1a128-9521-4b79-a626-ef64aefa7102" providerId="ADAL" clId="{F4BCA8EE-9905-4B0E-A851-29A598E66811}" dt="2024-09-03T22:19:36.989" v="2958" actId="478"/>
          <ac:spMkLst>
            <pc:docMk/>
            <pc:sldMk cId="1018763437" sldId="305"/>
            <ac:spMk id="9" creationId="{92537A86-962B-E417-0414-1C37196B9A62}"/>
          </ac:spMkLst>
        </pc:spChg>
        <pc:spChg chg="add mod">
          <ac:chgData name="Rottinghaus, Jacob" userId="48f1a128-9521-4b79-a626-ef64aefa7102" providerId="ADAL" clId="{F4BCA8EE-9905-4B0E-A851-29A598E66811}" dt="2024-09-03T22:21:46.809" v="3016" actId="115"/>
          <ac:spMkLst>
            <pc:docMk/>
            <pc:sldMk cId="1018763437" sldId="305"/>
            <ac:spMk id="11" creationId="{6833211B-38AE-CD08-D000-F9CC2590E406}"/>
          </ac:spMkLst>
        </pc:spChg>
        <pc:spChg chg="del">
          <ac:chgData name="Rottinghaus, Jacob" userId="48f1a128-9521-4b79-a626-ef64aefa7102" providerId="ADAL" clId="{F4BCA8EE-9905-4B0E-A851-29A598E66811}" dt="2024-09-03T22:19:34.010" v="2956" actId="478"/>
          <ac:spMkLst>
            <pc:docMk/>
            <pc:sldMk cId="1018763437" sldId="305"/>
            <ac:spMk id="12" creationId="{53A6D4F8-51DC-AA2C-9748-5990A5CA830D}"/>
          </ac:spMkLst>
        </pc:spChg>
        <pc:spChg chg="del">
          <ac:chgData name="Rottinghaus, Jacob" userId="48f1a128-9521-4b79-a626-ef64aefa7102" providerId="ADAL" clId="{F4BCA8EE-9905-4B0E-A851-29A598E66811}" dt="2024-09-03T22:19:30.987" v="2953" actId="478"/>
          <ac:spMkLst>
            <pc:docMk/>
            <pc:sldMk cId="1018763437" sldId="305"/>
            <ac:spMk id="14" creationId="{0FD6A51E-E052-2979-80B3-FCA78C8303BF}"/>
          </ac:spMkLst>
        </pc:spChg>
        <pc:spChg chg="mod">
          <ac:chgData name="Rottinghaus, Jacob" userId="48f1a128-9521-4b79-a626-ef64aefa7102" providerId="ADAL" clId="{F4BCA8EE-9905-4B0E-A851-29A598E66811}" dt="2024-09-03T22:19:51.833" v="2987" actId="20577"/>
          <ac:spMkLst>
            <pc:docMk/>
            <pc:sldMk cId="1018763437" sldId="305"/>
            <ac:spMk id="16" creationId="{524F6B1E-55F4-9DE2-A477-54B3903EC4E1}"/>
          </ac:spMkLst>
        </pc:spChg>
        <pc:spChg chg="del">
          <ac:chgData name="Rottinghaus, Jacob" userId="48f1a128-9521-4b79-a626-ef64aefa7102" providerId="ADAL" clId="{F4BCA8EE-9905-4B0E-A851-29A598E66811}" dt="2024-09-03T22:20:51.298" v="3005" actId="478"/>
          <ac:spMkLst>
            <pc:docMk/>
            <pc:sldMk cId="1018763437" sldId="305"/>
            <ac:spMk id="17" creationId="{BBC1A5F5-33E9-F657-388F-1425558C15F7}"/>
          </ac:spMkLst>
        </pc:spChg>
        <pc:picChg chg="del">
          <ac:chgData name="Rottinghaus, Jacob" userId="48f1a128-9521-4b79-a626-ef64aefa7102" providerId="ADAL" clId="{F4BCA8EE-9905-4B0E-A851-29A598E66811}" dt="2024-09-03T22:19:37.673" v="2959" actId="478"/>
          <ac:picMkLst>
            <pc:docMk/>
            <pc:sldMk cId="1018763437" sldId="305"/>
            <ac:picMk id="5" creationId="{954D8F52-3C62-6192-AE54-1FDC03CDDD87}"/>
          </ac:picMkLst>
        </pc:picChg>
      </pc:sldChg>
      <pc:sldChg chg="addSp modSp add mod ord modNotesTx">
        <pc:chgData name="Rottinghaus, Jacob" userId="48f1a128-9521-4b79-a626-ef64aefa7102" providerId="ADAL" clId="{F4BCA8EE-9905-4B0E-A851-29A598E66811}" dt="2024-09-11T17:22:14.388" v="4803" actId="20577"/>
        <pc:sldMkLst>
          <pc:docMk/>
          <pc:sldMk cId="1295515673" sldId="306"/>
        </pc:sldMkLst>
        <pc:spChg chg="add mod">
          <ac:chgData name="Rottinghaus, Jacob" userId="48f1a128-9521-4b79-a626-ef64aefa7102" providerId="ADAL" clId="{F4BCA8EE-9905-4B0E-A851-29A598E66811}" dt="2024-09-03T22:25:56.537" v="3069" actId="208"/>
          <ac:spMkLst>
            <pc:docMk/>
            <pc:sldMk cId="1295515673" sldId="306"/>
            <ac:spMk id="2" creationId="{54E35D07-3A05-3881-D082-CC6FDF853B14}"/>
          </ac:spMkLst>
        </pc:spChg>
        <pc:spChg chg="add mod">
          <ac:chgData name="Rottinghaus, Jacob" userId="48f1a128-9521-4b79-a626-ef64aefa7102" providerId="ADAL" clId="{F4BCA8EE-9905-4B0E-A851-29A598E66811}" dt="2024-09-03T22:25:43.709" v="3066" actId="207"/>
          <ac:spMkLst>
            <pc:docMk/>
            <pc:sldMk cId="1295515673" sldId="306"/>
            <ac:spMk id="3" creationId="{6E8C5D24-7001-E375-86A7-818754F91430}"/>
          </ac:spMkLst>
        </pc:spChg>
        <pc:spChg chg="add mod">
          <ac:chgData name="Rottinghaus, Jacob" userId="48f1a128-9521-4b79-a626-ef64aefa7102" providerId="ADAL" clId="{F4BCA8EE-9905-4B0E-A851-29A598E66811}" dt="2024-09-03T22:26:07.023" v="3071" actId="208"/>
          <ac:spMkLst>
            <pc:docMk/>
            <pc:sldMk cId="1295515673" sldId="306"/>
            <ac:spMk id="4" creationId="{0B7B97F1-7D9E-B18D-E05C-DB46423D404A}"/>
          </ac:spMkLst>
        </pc:spChg>
        <pc:spChg chg="add mod">
          <ac:chgData name="Rottinghaus, Jacob" userId="48f1a128-9521-4b79-a626-ef64aefa7102" providerId="ADAL" clId="{F4BCA8EE-9905-4B0E-A851-29A598E66811}" dt="2024-09-03T22:25:47.060" v="3067" actId="207"/>
          <ac:spMkLst>
            <pc:docMk/>
            <pc:sldMk cId="1295515673" sldId="306"/>
            <ac:spMk id="5" creationId="{FEC2F0A4-F98E-8171-1501-A8BAA2BA5D34}"/>
          </ac:spMkLst>
        </pc:spChg>
        <pc:spChg chg="add mod">
          <ac:chgData name="Rottinghaus, Jacob" userId="48f1a128-9521-4b79-a626-ef64aefa7102" providerId="ADAL" clId="{F4BCA8EE-9905-4B0E-A851-29A598E66811}" dt="2024-09-03T22:27:03.599" v="3102" actId="1076"/>
          <ac:spMkLst>
            <pc:docMk/>
            <pc:sldMk cId="1295515673" sldId="306"/>
            <ac:spMk id="7" creationId="{3578B7D0-4EF6-6D21-71EE-579E35461D19}"/>
          </ac:spMkLst>
        </pc:spChg>
        <pc:spChg chg="add mod">
          <ac:chgData name="Rottinghaus, Jacob" userId="48f1a128-9521-4b79-a626-ef64aefa7102" providerId="ADAL" clId="{F4BCA8EE-9905-4B0E-A851-29A598E66811}" dt="2024-09-03T22:27:03.599" v="3102" actId="1076"/>
          <ac:spMkLst>
            <pc:docMk/>
            <pc:sldMk cId="1295515673" sldId="306"/>
            <ac:spMk id="8" creationId="{6BDA6DFA-5A71-793B-2EEF-9138B10564B8}"/>
          </ac:spMkLst>
        </pc:spChg>
        <pc:spChg chg="mod">
          <ac:chgData name="Rottinghaus, Jacob" userId="48f1a128-9521-4b79-a626-ef64aefa7102" providerId="ADAL" clId="{F4BCA8EE-9905-4B0E-A851-29A598E66811}" dt="2024-09-03T22:26:24.760" v="3098" actId="20577"/>
          <ac:spMkLst>
            <pc:docMk/>
            <pc:sldMk cId="1295515673" sldId="306"/>
            <ac:spMk id="16" creationId="{524F6B1E-55F4-9DE2-A477-54B3903EC4E1}"/>
          </ac:spMkLst>
        </pc:spChg>
        <pc:picChg chg="add mod">
          <ac:chgData name="Rottinghaus, Jacob" userId="48f1a128-9521-4b79-a626-ef64aefa7102" providerId="ADAL" clId="{F4BCA8EE-9905-4B0E-A851-29A598E66811}" dt="2024-09-03T22:26:48.178" v="3101" actId="1076"/>
          <ac:picMkLst>
            <pc:docMk/>
            <pc:sldMk cId="1295515673" sldId="306"/>
            <ac:picMk id="9" creationId="{A25EBCDC-AFE3-032B-412B-65B3E400A643}"/>
          </ac:picMkLst>
        </pc:picChg>
      </pc:sldChg>
      <pc:sldChg chg="addSp delSp modSp add mod ord">
        <pc:chgData name="Rottinghaus, Jacob" userId="48f1a128-9521-4b79-a626-ef64aefa7102" providerId="ADAL" clId="{F4BCA8EE-9905-4B0E-A851-29A598E66811}" dt="2024-09-05T21:32:32.008" v="3443" actId="1076"/>
        <pc:sldMkLst>
          <pc:docMk/>
          <pc:sldMk cId="3579124306" sldId="307"/>
        </pc:sldMkLst>
        <pc:spChg chg="del">
          <ac:chgData name="Rottinghaus, Jacob" userId="48f1a128-9521-4b79-a626-ef64aefa7102" providerId="ADAL" clId="{F4BCA8EE-9905-4B0E-A851-29A598E66811}" dt="2024-09-03T22:28:26.277" v="3122" actId="478"/>
          <ac:spMkLst>
            <pc:docMk/>
            <pc:sldMk cId="3579124306" sldId="307"/>
            <ac:spMk id="2" creationId="{AC03C6AE-F339-8F1A-0115-1194CE8BECBC}"/>
          </ac:spMkLst>
        </pc:spChg>
        <pc:spChg chg="add mod">
          <ac:chgData name="Rottinghaus, Jacob" userId="48f1a128-9521-4b79-a626-ef64aefa7102" providerId="ADAL" clId="{F4BCA8EE-9905-4B0E-A851-29A598E66811}" dt="2024-09-03T22:33:53.054" v="3325" actId="33524"/>
          <ac:spMkLst>
            <pc:docMk/>
            <pc:sldMk cId="3579124306" sldId="307"/>
            <ac:spMk id="3" creationId="{FF70AE66-B6A0-2927-09C8-637F9356C97D}"/>
          </ac:spMkLst>
        </pc:spChg>
        <pc:spChg chg="add del mod">
          <ac:chgData name="Rottinghaus, Jacob" userId="48f1a128-9521-4b79-a626-ef64aefa7102" providerId="ADAL" clId="{F4BCA8EE-9905-4B0E-A851-29A598E66811}" dt="2024-09-05T21:32:04.201" v="3435" actId="478"/>
          <ac:spMkLst>
            <pc:docMk/>
            <pc:sldMk cId="3579124306" sldId="307"/>
            <ac:spMk id="4" creationId="{2FBD56E9-E4C7-A7AB-E48A-389370CFD348}"/>
          </ac:spMkLst>
        </pc:spChg>
        <pc:spChg chg="add mod">
          <ac:chgData name="Rottinghaus, Jacob" userId="48f1a128-9521-4b79-a626-ef64aefa7102" providerId="ADAL" clId="{F4BCA8EE-9905-4B0E-A851-29A598E66811}" dt="2024-09-05T21:32:32.008" v="3443" actId="1076"/>
          <ac:spMkLst>
            <pc:docMk/>
            <pc:sldMk cId="3579124306" sldId="307"/>
            <ac:spMk id="5" creationId="{3CA6BA2F-D547-8C65-57AC-0EC03B7FCD08}"/>
          </ac:spMkLst>
        </pc:spChg>
        <pc:spChg chg="mod">
          <ac:chgData name="Rottinghaus, Jacob" userId="48f1a128-9521-4b79-a626-ef64aefa7102" providerId="ADAL" clId="{F4BCA8EE-9905-4B0E-A851-29A598E66811}" dt="2024-09-03T22:28:16.449" v="3121" actId="20577"/>
          <ac:spMkLst>
            <pc:docMk/>
            <pc:sldMk cId="3579124306" sldId="307"/>
            <ac:spMk id="16" creationId="{524F6B1E-55F4-9DE2-A477-54B3903EC4E1}"/>
          </ac:spMkLst>
        </pc:spChg>
        <pc:picChg chg="add mod">
          <ac:chgData name="Rottinghaus, Jacob" userId="48f1a128-9521-4b79-a626-ef64aefa7102" providerId="ADAL" clId="{F4BCA8EE-9905-4B0E-A851-29A598E66811}" dt="2024-09-05T21:32:13.203" v="3438" actId="1076"/>
          <ac:picMkLst>
            <pc:docMk/>
            <pc:sldMk cId="3579124306" sldId="307"/>
            <ac:picMk id="1026" creationId="{A9975D03-9BCB-381C-6223-FCE5A8D11AF2}"/>
          </ac:picMkLst>
        </pc:picChg>
        <pc:picChg chg="del">
          <ac:chgData name="Rottinghaus, Jacob" userId="48f1a128-9521-4b79-a626-ef64aefa7102" providerId="ADAL" clId="{F4BCA8EE-9905-4B0E-A851-29A598E66811}" dt="2024-09-03T22:28:27.123" v="3123" actId="478"/>
          <ac:picMkLst>
            <pc:docMk/>
            <pc:sldMk cId="3579124306" sldId="307"/>
            <ac:picMk id="5132" creationId="{CC55B6E7-9709-0BA5-894F-1BB3A69BFAB0}"/>
          </ac:picMkLst>
        </pc:picChg>
        <pc:picChg chg="add del mod">
          <ac:chgData name="Rottinghaus, Jacob" userId="48f1a128-9521-4b79-a626-ef64aefa7102" providerId="ADAL" clId="{F4BCA8EE-9905-4B0E-A851-29A598E66811}" dt="2024-09-03T22:28:44.889" v="3125" actId="478"/>
          <ac:picMkLst>
            <pc:docMk/>
            <pc:sldMk cId="3579124306" sldId="307"/>
            <ac:picMk id="6146" creationId="{A006F9D7-FE31-E640-C244-60BF0DA4E7FC}"/>
          </ac:picMkLst>
        </pc:picChg>
        <pc:picChg chg="add del mod">
          <ac:chgData name="Rottinghaus, Jacob" userId="48f1a128-9521-4b79-a626-ef64aefa7102" providerId="ADAL" clId="{F4BCA8EE-9905-4B0E-A851-29A598E66811}" dt="2024-09-03T22:29:38.151" v="3127" actId="478"/>
          <ac:picMkLst>
            <pc:docMk/>
            <pc:sldMk cId="3579124306" sldId="307"/>
            <ac:picMk id="6148" creationId="{34714808-6422-5262-1C86-EF07DAFC60FD}"/>
          </ac:picMkLst>
        </pc:picChg>
        <pc:picChg chg="add del mod">
          <ac:chgData name="Rottinghaus, Jacob" userId="48f1a128-9521-4b79-a626-ef64aefa7102" providerId="ADAL" clId="{F4BCA8EE-9905-4B0E-A851-29A598E66811}" dt="2024-09-03T22:29:49.078" v="3129" actId="478"/>
          <ac:picMkLst>
            <pc:docMk/>
            <pc:sldMk cId="3579124306" sldId="307"/>
            <ac:picMk id="6150" creationId="{3049A8D5-54E0-52AC-B1B1-9EB12101BCEC}"/>
          </ac:picMkLst>
        </pc:picChg>
        <pc:picChg chg="add del mod">
          <ac:chgData name="Rottinghaus, Jacob" userId="48f1a128-9521-4b79-a626-ef64aefa7102" providerId="ADAL" clId="{F4BCA8EE-9905-4B0E-A851-29A598E66811}" dt="2024-09-03T22:29:51.830" v="3131" actId="478"/>
          <ac:picMkLst>
            <pc:docMk/>
            <pc:sldMk cId="3579124306" sldId="307"/>
            <ac:picMk id="6152" creationId="{DA350557-DEF3-DB2A-5FD6-00D479E47D1F}"/>
          </ac:picMkLst>
        </pc:picChg>
        <pc:picChg chg="add del mod">
          <ac:chgData name="Rottinghaus, Jacob" userId="48f1a128-9521-4b79-a626-ef64aefa7102" providerId="ADAL" clId="{F4BCA8EE-9905-4B0E-A851-29A598E66811}" dt="2024-09-03T22:29:59.486" v="3133" actId="478"/>
          <ac:picMkLst>
            <pc:docMk/>
            <pc:sldMk cId="3579124306" sldId="307"/>
            <ac:picMk id="6154" creationId="{3F202146-86A0-0CD4-8079-EC390546C18D}"/>
          </ac:picMkLst>
        </pc:picChg>
        <pc:picChg chg="add del mod">
          <ac:chgData name="Rottinghaus, Jacob" userId="48f1a128-9521-4b79-a626-ef64aefa7102" providerId="ADAL" clId="{F4BCA8EE-9905-4B0E-A851-29A598E66811}" dt="2024-09-03T22:30:14.748" v="3135" actId="478"/>
          <ac:picMkLst>
            <pc:docMk/>
            <pc:sldMk cId="3579124306" sldId="307"/>
            <ac:picMk id="6156" creationId="{B4D8014A-8DA4-D688-0683-6AAB0F8C392B}"/>
          </ac:picMkLst>
        </pc:picChg>
        <pc:picChg chg="add del mod">
          <ac:chgData name="Rottinghaus, Jacob" userId="48f1a128-9521-4b79-a626-ef64aefa7102" providerId="ADAL" clId="{F4BCA8EE-9905-4B0E-A851-29A598E66811}" dt="2024-09-03T22:30:36.878" v="3137" actId="478"/>
          <ac:picMkLst>
            <pc:docMk/>
            <pc:sldMk cId="3579124306" sldId="307"/>
            <ac:picMk id="6158" creationId="{0508C97A-3CC2-EB98-3FA8-C484D8045AE1}"/>
          </ac:picMkLst>
        </pc:picChg>
        <pc:picChg chg="add del mod">
          <ac:chgData name="Rottinghaus, Jacob" userId="48f1a128-9521-4b79-a626-ef64aefa7102" providerId="ADAL" clId="{F4BCA8EE-9905-4B0E-A851-29A598E66811}" dt="2024-09-03T22:30:49.238" v="3139" actId="478"/>
          <ac:picMkLst>
            <pc:docMk/>
            <pc:sldMk cId="3579124306" sldId="307"/>
            <ac:picMk id="6160" creationId="{2E1BB122-E097-1222-6C88-9A427CA71B46}"/>
          </ac:picMkLst>
        </pc:picChg>
        <pc:picChg chg="add del mod">
          <ac:chgData name="Rottinghaus, Jacob" userId="48f1a128-9521-4b79-a626-ef64aefa7102" providerId="ADAL" clId="{F4BCA8EE-9905-4B0E-A851-29A598E66811}" dt="2024-09-03T22:30:58.350" v="3141" actId="478"/>
          <ac:picMkLst>
            <pc:docMk/>
            <pc:sldMk cId="3579124306" sldId="307"/>
            <ac:picMk id="6162" creationId="{105557FD-2850-4ED2-0BED-AB8DF51F1004}"/>
          </ac:picMkLst>
        </pc:picChg>
        <pc:picChg chg="add del mod">
          <ac:chgData name="Rottinghaus, Jacob" userId="48f1a128-9521-4b79-a626-ef64aefa7102" providerId="ADAL" clId="{F4BCA8EE-9905-4B0E-A851-29A598E66811}" dt="2024-09-03T22:31:32.321" v="3144" actId="478"/>
          <ac:picMkLst>
            <pc:docMk/>
            <pc:sldMk cId="3579124306" sldId="307"/>
            <ac:picMk id="6164" creationId="{D052F822-B57D-05FB-E025-9751DE958C62}"/>
          </ac:picMkLst>
        </pc:picChg>
        <pc:picChg chg="add del mod">
          <ac:chgData name="Rottinghaus, Jacob" userId="48f1a128-9521-4b79-a626-ef64aefa7102" providerId="ADAL" clId="{F4BCA8EE-9905-4B0E-A851-29A598E66811}" dt="2024-09-03T22:31:50.544" v="3146" actId="478"/>
          <ac:picMkLst>
            <pc:docMk/>
            <pc:sldMk cId="3579124306" sldId="307"/>
            <ac:picMk id="6166" creationId="{0FA763DD-E5A5-5D19-2834-DE19AC1FBE37}"/>
          </ac:picMkLst>
        </pc:picChg>
        <pc:picChg chg="add del mod">
          <ac:chgData name="Rottinghaus, Jacob" userId="48f1a128-9521-4b79-a626-ef64aefa7102" providerId="ADAL" clId="{F4BCA8EE-9905-4B0E-A851-29A598E66811}" dt="2024-09-03T22:32:05.687" v="3148" actId="478"/>
          <ac:picMkLst>
            <pc:docMk/>
            <pc:sldMk cId="3579124306" sldId="307"/>
            <ac:picMk id="6168" creationId="{235046D3-638E-32C4-66A6-C6E56DCBF15E}"/>
          </ac:picMkLst>
        </pc:picChg>
        <pc:picChg chg="add del mod">
          <ac:chgData name="Rottinghaus, Jacob" userId="48f1a128-9521-4b79-a626-ef64aefa7102" providerId="ADAL" clId="{F4BCA8EE-9905-4B0E-A851-29A598E66811}" dt="2024-09-03T22:32:16.726" v="3150" actId="478"/>
          <ac:picMkLst>
            <pc:docMk/>
            <pc:sldMk cId="3579124306" sldId="307"/>
            <ac:picMk id="6170" creationId="{A9D61F14-E387-FD4D-71F1-2550E2EC4694}"/>
          </ac:picMkLst>
        </pc:picChg>
        <pc:picChg chg="add del mod">
          <ac:chgData name="Rottinghaus, Jacob" userId="48f1a128-9521-4b79-a626-ef64aefa7102" providerId="ADAL" clId="{F4BCA8EE-9905-4B0E-A851-29A598E66811}" dt="2024-09-03T22:32:21.119" v="3152" actId="478"/>
          <ac:picMkLst>
            <pc:docMk/>
            <pc:sldMk cId="3579124306" sldId="307"/>
            <ac:picMk id="6172" creationId="{05DE2D1F-B3B8-4F8F-C33D-845113D7C7E2}"/>
          </ac:picMkLst>
        </pc:picChg>
        <pc:picChg chg="add del mod">
          <ac:chgData name="Rottinghaus, Jacob" userId="48f1a128-9521-4b79-a626-ef64aefa7102" providerId="ADAL" clId="{F4BCA8EE-9905-4B0E-A851-29A598E66811}" dt="2024-09-03T22:32:43.608" v="3157" actId="478"/>
          <ac:picMkLst>
            <pc:docMk/>
            <pc:sldMk cId="3579124306" sldId="307"/>
            <ac:picMk id="6174" creationId="{D35B73BC-553C-B9AE-B753-44F0365C68E2}"/>
          </ac:picMkLst>
        </pc:picChg>
      </pc:sldChg>
      <pc:sldChg chg="addSp modSp add mod ord">
        <pc:chgData name="Rottinghaus, Jacob" userId="48f1a128-9521-4b79-a626-ef64aefa7102" providerId="ADAL" clId="{F4BCA8EE-9905-4B0E-A851-29A598E66811}" dt="2024-09-24T19:25:10.332" v="7383" actId="20577"/>
        <pc:sldMkLst>
          <pc:docMk/>
          <pc:sldMk cId="426429311" sldId="308"/>
        </pc:sldMkLst>
        <pc:spChg chg="mod">
          <ac:chgData name="Rottinghaus, Jacob" userId="48f1a128-9521-4b79-a626-ef64aefa7102" providerId="ADAL" clId="{F4BCA8EE-9905-4B0E-A851-29A598E66811}" dt="2024-09-24T19:25:10.332" v="7383" actId="20577"/>
          <ac:spMkLst>
            <pc:docMk/>
            <pc:sldMk cId="426429311" sldId="308"/>
            <ac:spMk id="2" creationId="{AC03C6AE-F339-8F1A-0115-1194CE8BECBC}"/>
          </ac:spMkLst>
        </pc:spChg>
        <pc:spChg chg="add mod">
          <ac:chgData name="Rottinghaus, Jacob" userId="48f1a128-9521-4b79-a626-ef64aefa7102" providerId="ADAL" clId="{F4BCA8EE-9905-4B0E-A851-29A598E66811}" dt="2024-09-24T19:24:51.869" v="7381" actId="207"/>
          <ac:spMkLst>
            <pc:docMk/>
            <pc:sldMk cId="426429311" sldId="308"/>
            <ac:spMk id="7" creationId="{0A176D29-1E83-79BE-3DDB-40D2C4090625}"/>
          </ac:spMkLst>
        </pc:spChg>
        <pc:spChg chg="add mod">
          <ac:chgData name="Rottinghaus, Jacob" userId="48f1a128-9521-4b79-a626-ef64aefa7102" providerId="ADAL" clId="{F4BCA8EE-9905-4B0E-A851-29A598E66811}" dt="2024-09-09T19:20:10.470" v="3752" actId="1076"/>
          <ac:spMkLst>
            <pc:docMk/>
            <pc:sldMk cId="426429311" sldId="308"/>
            <ac:spMk id="8" creationId="{CDA61FBC-40B4-694A-A6E8-F5C850DA14B7}"/>
          </ac:spMkLst>
        </pc:spChg>
        <pc:spChg chg="mod">
          <ac:chgData name="Rottinghaus, Jacob" userId="48f1a128-9521-4b79-a626-ef64aefa7102" providerId="ADAL" clId="{F4BCA8EE-9905-4B0E-A851-29A598E66811}" dt="2024-09-09T19:17:25.238" v="3610" actId="20577"/>
          <ac:spMkLst>
            <pc:docMk/>
            <pc:sldMk cId="426429311" sldId="308"/>
            <ac:spMk id="16" creationId="{524F6B1E-55F4-9DE2-A477-54B3903EC4E1}"/>
          </ac:spMkLst>
        </pc:spChg>
        <pc:picChg chg="add mod">
          <ac:chgData name="Rottinghaus, Jacob" userId="48f1a128-9521-4b79-a626-ef64aefa7102" providerId="ADAL" clId="{F4BCA8EE-9905-4B0E-A851-29A598E66811}" dt="2024-09-09T19:19:21.915" v="3744" actId="1076"/>
          <ac:picMkLst>
            <pc:docMk/>
            <pc:sldMk cId="426429311" sldId="308"/>
            <ac:picMk id="4" creationId="{299E4B09-6280-2E8E-AE58-7E4D8569BD04}"/>
          </ac:picMkLst>
        </pc:picChg>
        <pc:picChg chg="mod">
          <ac:chgData name="Rottinghaus, Jacob" userId="48f1a128-9521-4b79-a626-ef64aefa7102" providerId="ADAL" clId="{F4BCA8EE-9905-4B0E-A851-29A598E66811}" dt="2024-09-09T19:18:44.095" v="3741" actId="1076"/>
          <ac:picMkLst>
            <pc:docMk/>
            <pc:sldMk cId="426429311" sldId="308"/>
            <ac:picMk id="5132" creationId="{CC55B6E7-9709-0BA5-894F-1BB3A69BFAB0}"/>
          </ac:picMkLst>
        </pc:picChg>
      </pc:sldChg>
    </pc:docChg>
  </pc:docChgLst>
  <pc:docChgLst>
    <pc:chgData name="Rottinghaus, Jacob" userId="48f1a128-9521-4b79-a626-ef64aefa7102" providerId="ADAL" clId="{055DF21A-756F-4DAC-A9B6-6F5EE0557D4E}"/>
    <pc:docChg chg="custSel delSld modSld">
      <pc:chgData name="Rottinghaus, Jacob" userId="48f1a128-9521-4b79-a626-ef64aefa7102" providerId="ADAL" clId="{055DF21A-756F-4DAC-A9B6-6F5EE0557D4E}" dt="2024-10-03T18:39:58.594" v="73" actId="20577"/>
      <pc:docMkLst>
        <pc:docMk/>
      </pc:docMkLst>
      <pc:sldChg chg="modNotesTx">
        <pc:chgData name="Rottinghaus, Jacob" userId="48f1a128-9521-4b79-a626-ef64aefa7102" providerId="ADAL" clId="{055DF21A-756F-4DAC-A9B6-6F5EE0557D4E}" dt="2024-10-03T18:39:07.947" v="62" actId="20577"/>
        <pc:sldMkLst>
          <pc:docMk/>
          <pc:sldMk cId="3357271083" sldId="260"/>
        </pc:sldMkLst>
      </pc:sldChg>
      <pc:sldChg chg="modSp mod modNotesTx">
        <pc:chgData name="Rottinghaus, Jacob" userId="48f1a128-9521-4b79-a626-ef64aefa7102" providerId="ADAL" clId="{055DF21A-756F-4DAC-A9B6-6F5EE0557D4E}" dt="2024-10-03T18:39:13.505" v="63" actId="20577"/>
        <pc:sldMkLst>
          <pc:docMk/>
          <pc:sldMk cId="3811657885" sldId="261"/>
        </pc:sldMkLst>
        <pc:spChg chg="mod">
          <ac:chgData name="Rottinghaus, Jacob" userId="48f1a128-9521-4b79-a626-ef64aefa7102" providerId="ADAL" clId="{055DF21A-756F-4DAC-A9B6-6F5EE0557D4E}" dt="2024-10-03T18:32:21.622" v="14" actId="20577"/>
          <ac:spMkLst>
            <pc:docMk/>
            <pc:sldMk cId="3811657885" sldId="261"/>
            <ac:spMk id="2" creationId="{ED0394EB-C86A-BFBF-925D-D2A460C0F03B}"/>
          </ac:spMkLst>
        </pc:spChg>
      </pc:sldChg>
      <pc:sldChg chg="modSp mod">
        <pc:chgData name="Rottinghaus, Jacob" userId="48f1a128-9521-4b79-a626-ef64aefa7102" providerId="ADAL" clId="{055DF21A-756F-4DAC-A9B6-6F5EE0557D4E}" dt="2024-10-03T18:37:28.759" v="59" actId="207"/>
        <pc:sldMkLst>
          <pc:docMk/>
          <pc:sldMk cId="304121938" sldId="278"/>
        </pc:sldMkLst>
        <pc:spChg chg="mod">
          <ac:chgData name="Rottinghaus, Jacob" userId="48f1a128-9521-4b79-a626-ef64aefa7102" providerId="ADAL" clId="{055DF21A-756F-4DAC-A9B6-6F5EE0557D4E}" dt="2024-10-03T18:37:28.759" v="59" actId="207"/>
          <ac:spMkLst>
            <pc:docMk/>
            <pc:sldMk cId="304121938" sldId="278"/>
            <ac:spMk id="5" creationId="{2867A5B4-898E-3C47-14C1-51AFF5829D21}"/>
          </ac:spMkLst>
        </pc:spChg>
      </pc:sldChg>
      <pc:sldChg chg="modNotesTx">
        <pc:chgData name="Rottinghaus, Jacob" userId="48f1a128-9521-4b79-a626-ef64aefa7102" providerId="ADAL" clId="{055DF21A-756F-4DAC-A9B6-6F5EE0557D4E}" dt="2024-10-03T18:39:17.756" v="64" actId="20577"/>
        <pc:sldMkLst>
          <pc:docMk/>
          <pc:sldMk cId="1725239804" sldId="280"/>
        </pc:sldMkLst>
      </pc:sldChg>
      <pc:sldChg chg="modNotesTx">
        <pc:chgData name="Rottinghaus, Jacob" userId="48f1a128-9521-4b79-a626-ef64aefa7102" providerId="ADAL" clId="{055DF21A-756F-4DAC-A9B6-6F5EE0557D4E}" dt="2024-10-03T18:39:21.850" v="65" actId="20577"/>
        <pc:sldMkLst>
          <pc:docMk/>
          <pc:sldMk cId="3704843315" sldId="281"/>
        </pc:sldMkLst>
      </pc:sldChg>
      <pc:sldChg chg="modNotesTx">
        <pc:chgData name="Rottinghaus, Jacob" userId="48f1a128-9521-4b79-a626-ef64aefa7102" providerId="ADAL" clId="{055DF21A-756F-4DAC-A9B6-6F5EE0557D4E}" dt="2024-10-03T18:39:29.508" v="66" actId="20577"/>
        <pc:sldMkLst>
          <pc:docMk/>
          <pc:sldMk cId="2355101759" sldId="282"/>
        </pc:sldMkLst>
      </pc:sldChg>
      <pc:sldChg chg="modNotesTx">
        <pc:chgData name="Rottinghaus, Jacob" userId="48f1a128-9521-4b79-a626-ef64aefa7102" providerId="ADAL" clId="{055DF21A-756F-4DAC-A9B6-6F5EE0557D4E}" dt="2024-10-03T18:39:39.039" v="68" actId="20577"/>
        <pc:sldMkLst>
          <pc:docMk/>
          <pc:sldMk cId="1597881089" sldId="283"/>
        </pc:sldMkLst>
      </pc:sldChg>
      <pc:sldChg chg="modNotesTx">
        <pc:chgData name="Rottinghaus, Jacob" userId="48f1a128-9521-4b79-a626-ef64aefa7102" providerId="ADAL" clId="{055DF21A-756F-4DAC-A9B6-6F5EE0557D4E}" dt="2024-10-03T18:39:49.680" v="71" actId="20577"/>
        <pc:sldMkLst>
          <pc:docMk/>
          <pc:sldMk cId="12617256" sldId="284"/>
        </pc:sldMkLst>
      </pc:sldChg>
      <pc:sldChg chg="modNotesTx">
        <pc:chgData name="Rottinghaus, Jacob" userId="48f1a128-9521-4b79-a626-ef64aefa7102" providerId="ADAL" clId="{055DF21A-756F-4DAC-A9B6-6F5EE0557D4E}" dt="2024-10-03T18:39:42.803" v="69" actId="20577"/>
        <pc:sldMkLst>
          <pc:docMk/>
          <pc:sldMk cId="1447454554" sldId="285"/>
        </pc:sldMkLst>
      </pc:sldChg>
      <pc:sldChg chg="modNotesTx">
        <pc:chgData name="Rottinghaus, Jacob" userId="48f1a128-9521-4b79-a626-ef64aefa7102" providerId="ADAL" clId="{055DF21A-756F-4DAC-A9B6-6F5EE0557D4E}" dt="2024-10-03T18:39:46.748" v="70" actId="20577"/>
        <pc:sldMkLst>
          <pc:docMk/>
          <pc:sldMk cId="4151951656" sldId="286"/>
        </pc:sldMkLst>
      </pc:sldChg>
      <pc:sldChg chg="modNotesTx">
        <pc:chgData name="Rottinghaus, Jacob" userId="48f1a128-9521-4b79-a626-ef64aefa7102" providerId="ADAL" clId="{055DF21A-756F-4DAC-A9B6-6F5EE0557D4E}" dt="2024-10-03T18:39:54.036" v="72" actId="20577"/>
        <pc:sldMkLst>
          <pc:docMk/>
          <pc:sldMk cId="325957017" sldId="287"/>
        </pc:sldMkLst>
      </pc:sldChg>
      <pc:sldChg chg="addSp delSp modSp mod modNotesTx">
        <pc:chgData name="Rottinghaus, Jacob" userId="48f1a128-9521-4b79-a626-ef64aefa7102" providerId="ADAL" clId="{055DF21A-756F-4DAC-A9B6-6F5EE0557D4E}" dt="2024-10-03T18:39:58.594" v="73" actId="20577"/>
        <pc:sldMkLst>
          <pc:docMk/>
          <pc:sldMk cId="1686298492" sldId="289"/>
        </pc:sldMkLst>
        <pc:spChg chg="add mod">
          <ac:chgData name="Rottinghaus, Jacob" userId="48f1a128-9521-4b79-a626-ef64aefa7102" providerId="ADAL" clId="{055DF21A-756F-4DAC-A9B6-6F5EE0557D4E}" dt="2024-10-03T18:35:08.281" v="33" actId="207"/>
          <ac:spMkLst>
            <pc:docMk/>
            <pc:sldMk cId="1686298492" sldId="289"/>
            <ac:spMk id="3" creationId="{454A8DE5-9AEE-0F54-FDDC-EE84A4408545}"/>
          </ac:spMkLst>
        </pc:spChg>
        <pc:spChg chg="del">
          <ac:chgData name="Rottinghaus, Jacob" userId="48f1a128-9521-4b79-a626-ef64aefa7102" providerId="ADAL" clId="{055DF21A-756F-4DAC-A9B6-6F5EE0557D4E}" dt="2024-10-03T18:34:35.350" v="28" actId="478"/>
          <ac:spMkLst>
            <pc:docMk/>
            <pc:sldMk cId="1686298492" sldId="289"/>
            <ac:spMk id="16" creationId="{524F6B1E-55F4-9DE2-A477-54B3903EC4E1}"/>
          </ac:spMkLst>
        </pc:spChg>
        <pc:picChg chg="mod">
          <ac:chgData name="Rottinghaus, Jacob" userId="48f1a128-9521-4b79-a626-ef64aefa7102" providerId="ADAL" clId="{055DF21A-756F-4DAC-A9B6-6F5EE0557D4E}" dt="2024-10-03T18:34:46.159" v="31" actId="1076"/>
          <ac:picMkLst>
            <pc:docMk/>
            <pc:sldMk cId="1686298492" sldId="289"/>
            <ac:picMk id="6" creationId="{6484269D-1C67-5207-81EB-DF38A880A1A0}"/>
          </ac:picMkLst>
        </pc:picChg>
      </pc:sldChg>
      <pc:sldChg chg="del">
        <pc:chgData name="Rottinghaus, Jacob" userId="48f1a128-9521-4b79-a626-ef64aefa7102" providerId="ADAL" clId="{055DF21A-756F-4DAC-A9B6-6F5EE0557D4E}" dt="2024-10-03T18:35:28.391" v="34" actId="2696"/>
        <pc:sldMkLst>
          <pc:docMk/>
          <pc:sldMk cId="3561855038" sldId="290"/>
        </pc:sldMkLst>
      </pc:sldChg>
      <pc:sldChg chg="del">
        <pc:chgData name="Rottinghaus, Jacob" userId="48f1a128-9521-4b79-a626-ef64aefa7102" providerId="ADAL" clId="{055DF21A-756F-4DAC-A9B6-6F5EE0557D4E}" dt="2024-10-03T18:35:31.132" v="35" actId="2696"/>
        <pc:sldMkLst>
          <pc:docMk/>
          <pc:sldMk cId="4279393262" sldId="291"/>
        </pc:sldMkLst>
      </pc:sldChg>
      <pc:sldChg chg="del">
        <pc:chgData name="Rottinghaus, Jacob" userId="48f1a128-9521-4b79-a626-ef64aefa7102" providerId="ADAL" clId="{055DF21A-756F-4DAC-A9B6-6F5EE0557D4E}" dt="2024-10-03T18:35:33.389" v="36" actId="2696"/>
        <pc:sldMkLst>
          <pc:docMk/>
          <pc:sldMk cId="614034070" sldId="292"/>
        </pc:sldMkLst>
      </pc:sldChg>
      <pc:sldChg chg="del">
        <pc:chgData name="Rottinghaus, Jacob" userId="48f1a128-9521-4b79-a626-ef64aefa7102" providerId="ADAL" clId="{055DF21A-756F-4DAC-A9B6-6F5EE0557D4E}" dt="2024-10-03T18:35:36.736" v="37" actId="2696"/>
        <pc:sldMkLst>
          <pc:docMk/>
          <pc:sldMk cId="3073145253" sldId="293"/>
        </pc:sldMkLst>
      </pc:sldChg>
      <pc:sldChg chg="del">
        <pc:chgData name="Rottinghaus, Jacob" userId="48f1a128-9521-4b79-a626-ef64aefa7102" providerId="ADAL" clId="{055DF21A-756F-4DAC-A9B6-6F5EE0557D4E}" dt="2024-10-03T18:35:39.737" v="38" actId="2696"/>
        <pc:sldMkLst>
          <pc:docMk/>
          <pc:sldMk cId="3093377776" sldId="294"/>
        </pc:sldMkLst>
      </pc:sldChg>
      <pc:sldChg chg="del">
        <pc:chgData name="Rottinghaus, Jacob" userId="48f1a128-9521-4b79-a626-ef64aefa7102" providerId="ADAL" clId="{055DF21A-756F-4DAC-A9B6-6F5EE0557D4E}" dt="2024-10-03T18:35:44.011" v="39" actId="2696"/>
        <pc:sldMkLst>
          <pc:docMk/>
          <pc:sldMk cId="3476155246" sldId="295"/>
        </pc:sldMkLst>
      </pc:sldChg>
      <pc:sldChg chg="del">
        <pc:chgData name="Rottinghaus, Jacob" userId="48f1a128-9521-4b79-a626-ef64aefa7102" providerId="ADAL" clId="{055DF21A-756F-4DAC-A9B6-6F5EE0557D4E}" dt="2024-10-03T18:35:46.927" v="40" actId="2696"/>
        <pc:sldMkLst>
          <pc:docMk/>
          <pc:sldMk cId="1996688884" sldId="296"/>
        </pc:sldMkLst>
      </pc:sldChg>
      <pc:sldChg chg="del">
        <pc:chgData name="Rottinghaus, Jacob" userId="48f1a128-9521-4b79-a626-ef64aefa7102" providerId="ADAL" clId="{055DF21A-756F-4DAC-A9B6-6F5EE0557D4E}" dt="2024-10-03T18:35:51.054" v="41" actId="2696"/>
        <pc:sldMkLst>
          <pc:docMk/>
          <pc:sldMk cId="4105805911" sldId="297"/>
        </pc:sldMkLst>
      </pc:sldChg>
      <pc:sldChg chg="del">
        <pc:chgData name="Rottinghaus, Jacob" userId="48f1a128-9521-4b79-a626-ef64aefa7102" providerId="ADAL" clId="{055DF21A-756F-4DAC-A9B6-6F5EE0557D4E}" dt="2024-10-03T18:36:16.197" v="43" actId="2696"/>
        <pc:sldMkLst>
          <pc:docMk/>
          <pc:sldMk cId="1372781148" sldId="298"/>
        </pc:sldMkLst>
      </pc:sldChg>
      <pc:sldChg chg="del">
        <pc:chgData name="Rottinghaus, Jacob" userId="48f1a128-9521-4b79-a626-ef64aefa7102" providerId="ADAL" clId="{055DF21A-756F-4DAC-A9B6-6F5EE0557D4E}" dt="2024-10-03T18:35:56.658" v="42" actId="2696"/>
        <pc:sldMkLst>
          <pc:docMk/>
          <pc:sldMk cId="3149405331" sldId="299"/>
        </pc:sldMkLst>
      </pc:sldChg>
      <pc:sldChg chg="addSp modSp mod">
        <pc:chgData name="Rottinghaus, Jacob" userId="48f1a128-9521-4b79-a626-ef64aefa7102" providerId="ADAL" clId="{055DF21A-756F-4DAC-A9B6-6F5EE0557D4E}" dt="2024-10-03T18:36:53.599" v="56" actId="1076"/>
        <pc:sldMkLst>
          <pc:docMk/>
          <pc:sldMk cId="3413732647" sldId="300"/>
        </pc:sldMkLst>
        <pc:spChg chg="add mod">
          <ac:chgData name="Rottinghaus, Jacob" userId="48f1a128-9521-4b79-a626-ef64aefa7102" providerId="ADAL" clId="{055DF21A-756F-4DAC-A9B6-6F5EE0557D4E}" dt="2024-10-03T18:36:53.599" v="56" actId="1076"/>
          <ac:spMkLst>
            <pc:docMk/>
            <pc:sldMk cId="3413732647" sldId="300"/>
            <ac:spMk id="3" creationId="{E5E8BC4C-89AD-BD00-55B1-1578B8606875}"/>
          </ac:spMkLst>
        </pc:spChg>
      </pc:sldChg>
      <pc:sldChg chg="del">
        <pc:chgData name="Rottinghaus, Jacob" userId="48f1a128-9521-4b79-a626-ef64aefa7102" providerId="ADAL" clId="{055DF21A-756F-4DAC-A9B6-6F5EE0557D4E}" dt="2024-10-03T18:37:05.074" v="57" actId="2696"/>
        <pc:sldMkLst>
          <pc:docMk/>
          <pc:sldMk cId="2502877130" sldId="303"/>
        </pc:sldMkLst>
      </pc:sldChg>
      <pc:sldChg chg="modNotesTx">
        <pc:chgData name="Rottinghaus, Jacob" userId="48f1a128-9521-4b79-a626-ef64aefa7102" providerId="ADAL" clId="{055DF21A-756F-4DAC-A9B6-6F5EE0557D4E}" dt="2024-10-03T18:39:34.391" v="67" actId="20577"/>
        <pc:sldMkLst>
          <pc:docMk/>
          <pc:sldMk cId="1482130561" sldId="304"/>
        </pc:sldMkLst>
      </pc:sldChg>
      <pc:sldChg chg="del">
        <pc:chgData name="Rottinghaus, Jacob" userId="48f1a128-9521-4b79-a626-ef64aefa7102" providerId="ADAL" clId="{055DF21A-756F-4DAC-A9B6-6F5EE0557D4E}" dt="2024-10-03T18:37:09.318" v="58" actId="2696"/>
        <pc:sldMkLst>
          <pc:docMk/>
          <pc:sldMk cId="1018763437" sldId="305"/>
        </pc:sldMkLst>
      </pc:sldChg>
      <pc:sldChg chg="del">
        <pc:chgData name="Rottinghaus, Jacob" userId="48f1a128-9521-4b79-a626-ef64aefa7102" providerId="ADAL" clId="{055DF21A-756F-4DAC-A9B6-6F5EE0557D4E}" dt="2024-10-03T18:37:56.059" v="60" actId="2696"/>
        <pc:sldMkLst>
          <pc:docMk/>
          <pc:sldMk cId="3579124306" sldId="307"/>
        </pc:sldMkLst>
      </pc:sldChg>
      <pc:sldChg chg="del">
        <pc:chgData name="Rottinghaus, Jacob" userId="48f1a128-9521-4b79-a626-ef64aefa7102" providerId="ADAL" clId="{055DF21A-756F-4DAC-A9B6-6F5EE0557D4E}" dt="2024-10-03T18:37:58.758" v="61" actId="2696"/>
        <pc:sldMkLst>
          <pc:docMk/>
          <pc:sldMk cId="950803633" sldId="374"/>
        </pc:sldMkLst>
      </pc:sldChg>
    </pc:docChg>
  </pc:docChgLst>
  <pc:docChgLst>
    <pc:chgData name="Otterson (WORK), Taylor" userId="S::isu_totters@ilstu.edu::78964988-5278-491c-89c2-ed01caa16d02" providerId="AD" clId="Web-{886272DD-6660-8191-14BD-530A30C40635}"/>
    <pc:docChg chg="modSld">
      <pc:chgData name="Otterson (WORK), Taylor" userId="S::isu_totters@ilstu.edu::78964988-5278-491c-89c2-ed01caa16d02" providerId="AD" clId="Web-{886272DD-6660-8191-14BD-530A30C40635}" dt="2024-09-04T15:10:21.195" v="531" actId="20577"/>
      <pc:docMkLst>
        <pc:docMk/>
      </pc:docMkLst>
      <pc:sldChg chg="modSp">
        <pc:chgData name="Otterson (WORK), Taylor" userId="S::isu_totters@ilstu.edu::78964988-5278-491c-89c2-ed01caa16d02" providerId="AD" clId="Web-{886272DD-6660-8191-14BD-530A30C40635}" dt="2024-09-04T13:25:48.139" v="5" actId="20577"/>
        <pc:sldMkLst>
          <pc:docMk/>
          <pc:sldMk cId="1447454554" sldId="285"/>
        </pc:sldMkLst>
        <pc:spChg chg="mod">
          <ac:chgData name="Otterson (WORK), Taylor" userId="S::isu_totters@ilstu.edu::78964988-5278-491c-89c2-ed01caa16d02" providerId="AD" clId="Web-{886272DD-6660-8191-14BD-530A30C40635}" dt="2024-09-04T13:25:10.951" v="3" actId="20577"/>
          <ac:spMkLst>
            <pc:docMk/>
            <pc:sldMk cId="1447454554" sldId="285"/>
            <ac:spMk id="2" creationId="{1F0A5111-BA71-1F70-B133-377D8AB285DD}"/>
          </ac:spMkLst>
        </pc:spChg>
        <pc:spChg chg="mod">
          <ac:chgData name="Otterson (WORK), Taylor" userId="S::isu_totters@ilstu.edu::78964988-5278-491c-89c2-ed01caa16d02" providerId="AD" clId="Web-{886272DD-6660-8191-14BD-530A30C40635}" dt="2024-09-04T13:25:48.139" v="5" actId="20577"/>
          <ac:spMkLst>
            <pc:docMk/>
            <pc:sldMk cId="1447454554" sldId="285"/>
            <ac:spMk id="9" creationId="{37306498-9D6E-375F-7BCB-9EFD6D1372C3}"/>
          </ac:spMkLst>
        </pc:spChg>
      </pc:sldChg>
      <pc:sldChg chg="addSp delSp modSp">
        <pc:chgData name="Otterson (WORK), Taylor" userId="S::isu_totters@ilstu.edu::78964988-5278-491c-89c2-ed01caa16d02" providerId="AD" clId="Web-{886272DD-6660-8191-14BD-530A30C40635}" dt="2024-09-04T15:09:12.913" v="518" actId="20577"/>
        <pc:sldMkLst>
          <pc:docMk/>
          <pc:sldMk cId="1482130561" sldId="304"/>
        </pc:sldMkLst>
        <pc:spChg chg="mod">
          <ac:chgData name="Otterson (WORK), Taylor" userId="S::isu_totters@ilstu.edu::78964988-5278-491c-89c2-ed01caa16d02" providerId="AD" clId="Web-{886272DD-6660-8191-14BD-530A30C40635}" dt="2024-09-04T15:09:12.913" v="518" actId="20577"/>
          <ac:spMkLst>
            <pc:docMk/>
            <pc:sldMk cId="1482130561" sldId="304"/>
            <ac:spMk id="2" creationId="{ED0394EB-C86A-BFBF-925D-D2A460C0F03B}"/>
          </ac:spMkLst>
        </pc:spChg>
        <pc:spChg chg="add del mod">
          <ac:chgData name="Otterson (WORK), Taylor" userId="S::isu_totters@ilstu.edu::78964988-5278-491c-89c2-ed01caa16d02" providerId="AD" clId="Web-{886272DD-6660-8191-14BD-530A30C40635}" dt="2024-09-04T14:27:04.090" v="179"/>
          <ac:spMkLst>
            <pc:docMk/>
            <pc:sldMk cId="1482130561" sldId="304"/>
            <ac:spMk id="3" creationId="{29D5C61C-654F-2575-FA92-5682AC7BFF31}"/>
          </ac:spMkLst>
        </pc:spChg>
        <pc:spChg chg="add del mod">
          <ac:chgData name="Otterson (WORK), Taylor" userId="S::isu_totters@ilstu.edu::78964988-5278-491c-89c2-ed01caa16d02" providerId="AD" clId="Web-{886272DD-6660-8191-14BD-530A30C40635}" dt="2024-09-04T14:26:53.543" v="174"/>
          <ac:spMkLst>
            <pc:docMk/>
            <pc:sldMk cId="1482130561" sldId="304"/>
            <ac:spMk id="7" creationId="{4A8A348E-98F1-C301-F5E5-DBF7608EAE4D}"/>
          </ac:spMkLst>
        </pc:spChg>
        <pc:cxnChg chg="mod">
          <ac:chgData name="Otterson (WORK), Taylor" userId="S::isu_totters@ilstu.edu::78964988-5278-491c-89c2-ed01caa16d02" providerId="AD" clId="Web-{886272DD-6660-8191-14BD-530A30C40635}" dt="2024-09-04T15:08:54.787" v="487" actId="1076"/>
          <ac:cxnSpMkLst>
            <pc:docMk/>
            <pc:sldMk cId="1482130561" sldId="304"/>
            <ac:cxnSpMk id="4" creationId="{BA95E518-21FD-2ABA-5C6D-312EC45100C6}"/>
          </ac:cxnSpMkLst>
        </pc:cxnChg>
      </pc:sldChg>
      <pc:sldChg chg="modSp">
        <pc:chgData name="Otterson (WORK), Taylor" userId="S::isu_totters@ilstu.edu::78964988-5278-491c-89c2-ed01caa16d02" providerId="AD" clId="Web-{886272DD-6660-8191-14BD-530A30C40635}" dt="2024-09-04T15:10:21.195" v="531" actId="20577"/>
        <pc:sldMkLst>
          <pc:docMk/>
          <pc:sldMk cId="1295515673" sldId="306"/>
        </pc:sldMkLst>
        <pc:spChg chg="mod">
          <ac:chgData name="Otterson (WORK), Taylor" userId="S::isu_totters@ilstu.edu::78964988-5278-491c-89c2-ed01caa16d02" providerId="AD" clId="Web-{886272DD-6660-8191-14BD-530A30C40635}" dt="2024-09-04T15:09:52.132" v="522" actId="20577"/>
          <ac:spMkLst>
            <pc:docMk/>
            <pc:sldMk cId="1295515673" sldId="306"/>
            <ac:spMk id="2" creationId="{54E35D07-3A05-3881-D082-CC6FDF853B14}"/>
          </ac:spMkLst>
        </pc:spChg>
        <pc:spChg chg="mod">
          <ac:chgData name="Otterson (WORK), Taylor" userId="S::isu_totters@ilstu.edu::78964988-5278-491c-89c2-ed01caa16d02" providerId="AD" clId="Web-{886272DD-6660-8191-14BD-530A30C40635}" dt="2024-09-04T15:10:17.352" v="530" actId="20577"/>
          <ac:spMkLst>
            <pc:docMk/>
            <pc:sldMk cId="1295515673" sldId="306"/>
            <ac:spMk id="3" creationId="{6E8C5D24-7001-E375-86A7-818754F91430}"/>
          </ac:spMkLst>
        </pc:spChg>
        <pc:spChg chg="mod">
          <ac:chgData name="Otterson (WORK), Taylor" userId="S::isu_totters@ilstu.edu::78964988-5278-491c-89c2-ed01caa16d02" providerId="AD" clId="Web-{886272DD-6660-8191-14BD-530A30C40635}" dt="2024-09-04T15:10:00.351" v="526" actId="20577"/>
          <ac:spMkLst>
            <pc:docMk/>
            <pc:sldMk cId="1295515673" sldId="306"/>
            <ac:spMk id="4" creationId="{0B7B97F1-7D9E-B18D-E05C-DB46423D404A}"/>
          </ac:spMkLst>
        </pc:spChg>
        <pc:spChg chg="mod">
          <ac:chgData name="Otterson (WORK), Taylor" userId="S::isu_totters@ilstu.edu::78964988-5278-491c-89c2-ed01caa16d02" providerId="AD" clId="Web-{886272DD-6660-8191-14BD-530A30C40635}" dt="2024-09-04T15:10:21.195" v="531" actId="20577"/>
          <ac:spMkLst>
            <pc:docMk/>
            <pc:sldMk cId="1295515673" sldId="306"/>
            <ac:spMk id="5" creationId="{FEC2F0A4-F98E-8171-1501-A8BAA2BA5D34}"/>
          </ac:spMkLst>
        </pc:spChg>
        <pc:spChg chg="mod">
          <ac:chgData name="Otterson (WORK), Taylor" userId="S::isu_totters@ilstu.edu::78964988-5278-491c-89c2-ed01caa16d02" providerId="AD" clId="Web-{886272DD-6660-8191-14BD-530A30C40635}" dt="2024-09-04T15:10:06.179" v="528" actId="20577"/>
          <ac:spMkLst>
            <pc:docMk/>
            <pc:sldMk cId="1295515673" sldId="306"/>
            <ac:spMk id="7" creationId="{3578B7D0-4EF6-6D21-71EE-579E35461D19}"/>
          </ac:spMkLst>
        </pc:spChg>
        <pc:spChg chg="mod">
          <ac:chgData name="Otterson (WORK), Taylor" userId="S::isu_totters@ilstu.edu::78964988-5278-491c-89c2-ed01caa16d02" providerId="AD" clId="Web-{886272DD-6660-8191-14BD-530A30C40635}" dt="2024-09-04T15:10:13.789" v="529" actId="20577"/>
          <ac:spMkLst>
            <pc:docMk/>
            <pc:sldMk cId="1295515673" sldId="306"/>
            <ac:spMk id="8" creationId="{6BDA6DFA-5A71-793B-2EEF-9138B10564B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4B3F4A-0B41-4A2F-B312-F7AB6B07D8D4}" type="datetimeFigureOut">
              <a:rPr lang="en-US" smtClean="0"/>
              <a:t>10/3/2024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6B47DE-E89E-4087-A884-197CF88F25AC}" type="slidenum">
              <a:rPr lang="en-US" smtClean="0"/>
              <a:t>‹#›</a:t>
            </a:fld>
            <a:endParaRPr lang="en-US"/>
          </a:p>
        </p:txBody>
      </p:sp>
    </p:spTree>
    <p:extLst>
      <p:ext uri="{BB962C8B-B14F-4D97-AF65-F5344CB8AC3E}">
        <p14:creationId xmlns:p14="http://schemas.microsoft.com/office/powerpoint/2010/main" val="2318113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B47DE-E89E-4087-A884-197CF88F25AC}" type="slidenum">
              <a:rPr lang="en-US" smtClean="0"/>
              <a:t>1</a:t>
            </a:fld>
            <a:endParaRPr lang="en-US"/>
          </a:p>
        </p:txBody>
      </p:sp>
    </p:spTree>
    <p:extLst>
      <p:ext uri="{BB962C8B-B14F-4D97-AF65-F5344CB8AC3E}">
        <p14:creationId xmlns:p14="http://schemas.microsoft.com/office/powerpoint/2010/main" val="877618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B47DE-E89E-4087-A884-197CF88F25AC}" type="slidenum">
              <a:rPr lang="en-US" smtClean="0"/>
              <a:t>11</a:t>
            </a:fld>
            <a:endParaRPr lang="en-US"/>
          </a:p>
        </p:txBody>
      </p:sp>
    </p:spTree>
    <p:extLst>
      <p:ext uri="{BB962C8B-B14F-4D97-AF65-F5344CB8AC3E}">
        <p14:creationId xmlns:p14="http://schemas.microsoft.com/office/powerpoint/2010/main" val="3339295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B47DE-E89E-4087-A884-197CF88F25AC}" type="slidenum">
              <a:rPr lang="en-US" smtClean="0"/>
              <a:t>12</a:t>
            </a:fld>
            <a:endParaRPr lang="en-US"/>
          </a:p>
        </p:txBody>
      </p:sp>
    </p:spTree>
    <p:extLst>
      <p:ext uri="{BB962C8B-B14F-4D97-AF65-F5344CB8AC3E}">
        <p14:creationId xmlns:p14="http://schemas.microsoft.com/office/powerpoint/2010/main" val="4219132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B47DE-E89E-4087-A884-197CF88F25AC}" type="slidenum">
              <a:rPr lang="en-US" smtClean="0"/>
              <a:t>13</a:t>
            </a:fld>
            <a:endParaRPr lang="en-US"/>
          </a:p>
        </p:txBody>
      </p:sp>
    </p:spTree>
    <p:extLst>
      <p:ext uri="{BB962C8B-B14F-4D97-AF65-F5344CB8AC3E}">
        <p14:creationId xmlns:p14="http://schemas.microsoft.com/office/powerpoint/2010/main" val="372565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B47DE-E89E-4087-A884-197CF88F25AC}" type="slidenum">
              <a:rPr lang="en-US" smtClean="0"/>
              <a:t>14</a:t>
            </a:fld>
            <a:endParaRPr lang="en-US"/>
          </a:p>
        </p:txBody>
      </p:sp>
    </p:spTree>
    <p:extLst>
      <p:ext uri="{BB962C8B-B14F-4D97-AF65-F5344CB8AC3E}">
        <p14:creationId xmlns:p14="http://schemas.microsoft.com/office/powerpoint/2010/main" val="2396464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B47DE-E89E-4087-A884-197CF88F25AC}" type="slidenum">
              <a:rPr lang="en-US" smtClean="0"/>
              <a:t>2</a:t>
            </a:fld>
            <a:endParaRPr lang="en-US"/>
          </a:p>
        </p:txBody>
      </p:sp>
    </p:spTree>
    <p:extLst>
      <p:ext uri="{BB962C8B-B14F-4D97-AF65-F5344CB8AC3E}">
        <p14:creationId xmlns:p14="http://schemas.microsoft.com/office/powerpoint/2010/main" val="3259839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B47DE-E89E-4087-A884-197CF88F25AC}" type="slidenum">
              <a:rPr lang="en-US" smtClean="0"/>
              <a:t>3</a:t>
            </a:fld>
            <a:endParaRPr lang="en-US"/>
          </a:p>
        </p:txBody>
      </p:sp>
    </p:spTree>
    <p:extLst>
      <p:ext uri="{BB962C8B-B14F-4D97-AF65-F5344CB8AC3E}">
        <p14:creationId xmlns:p14="http://schemas.microsoft.com/office/powerpoint/2010/main" val="3494959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B47DE-E89E-4087-A884-197CF88F25AC}" type="slidenum">
              <a:rPr lang="en-US" smtClean="0"/>
              <a:t>4</a:t>
            </a:fld>
            <a:endParaRPr lang="en-US"/>
          </a:p>
        </p:txBody>
      </p:sp>
    </p:spTree>
    <p:extLst>
      <p:ext uri="{BB962C8B-B14F-4D97-AF65-F5344CB8AC3E}">
        <p14:creationId xmlns:p14="http://schemas.microsoft.com/office/powerpoint/2010/main" val="2432338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Highlight some of the resources</a:t>
            </a:r>
          </a:p>
        </p:txBody>
      </p:sp>
      <p:sp>
        <p:nvSpPr>
          <p:cNvPr id="4" name="Slide Number Placeholder 3"/>
          <p:cNvSpPr>
            <a:spLocks noGrp="1"/>
          </p:cNvSpPr>
          <p:nvPr>
            <p:ph type="sldNum" sz="quarter" idx="5"/>
          </p:nvPr>
        </p:nvSpPr>
        <p:spPr/>
        <p:txBody>
          <a:bodyPr/>
          <a:lstStyle/>
          <a:p>
            <a:fld id="{796B47DE-E89E-4087-A884-197CF88F25AC}" type="slidenum">
              <a:rPr lang="en-US" smtClean="0"/>
              <a:t>6</a:t>
            </a:fld>
            <a:endParaRPr lang="en-US"/>
          </a:p>
        </p:txBody>
      </p:sp>
    </p:spTree>
    <p:extLst>
      <p:ext uri="{BB962C8B-B14F-4D97-AF65-F5344CB8AC3E}">
        <p14:creationId xmlns:p14="http://schemas.microsoft.com/office/powerpoint/2010/main" val="55932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B47DE-E89E-4087-A884-197CF88F25AC}" type="slidenum">
              <a:rPr lang="en-US" smtClean="0"/>
              <a:t>7</a:t>
            </a:fld>
            <a:endParaRPr lang="en-US"/>
          </a:p>
        </p:txBody>
      </p:sp>
    </p:spTree>
    <p:extLst>
      <p:ext uri="{BB962C8B-B14F-4D97-AF65-F5344CB8AC3E}">
        <p14:creationId xmlns:p14="http://schemas.microsoft.com/office/powerpoint/2010/main" val="3598121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B47DE-E89E-4087-A884-197CF88F25AC}" type="slidenum">
              <a:rPr lang="en-US" smtClean="0"/>
              <a:t>8</a:t>
            </a:fld>
            <a:endParaRPr lang="en-US"/>
          </a:p>
        </p:txBody>
      </p:sp>
    </p:spTree>
    <p:extLst>
      <p:ext uri="{BB962C8B-B14F-4D97-AF65-F5344CB8AC3E}">
        <p14:creationId xmlns:p14="http://schemas.microsoft.com/office/powerpoint/2010/main" val="1779607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B47DE-E89E-4087-A884-197CF88F25AC}" type="slidenum">
              <a:rPr lang="en-US" smtClean="0"/>
              <a:t>9</a:t>
            </a:fld>
            <a:endParaRPr lang="en-US"/>
          </a:p>
        </p:txBody>
      </p:sp>
    </p:spTree>
    <p:extLst>
      <p:ext uri="{BB962C8B-B14F-4D97-AF65-F5344CB8AC3E}">
        <p14:creationId xmlns:p14="http://schemas.microsoft.com/office/powerpoint/2010/main" val="628363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B47DE-E89E-4087-A884-197CF88F25AC}" type="slidenum">
              <a:rPr lang="en-US" smtClean="0"/>
              <a:t>10</a:t>
            </a:fld>
            <a:endParaRPr lang="en-US"/>
          </a:p>
        </p:txBody>
      </p:sp>
    </p:spTree>
    <p:extLst>
      <p:ext uri="{BB962C8B-B14F-4D97-AF65-F5344CB8AC3E}">
        <p14:creationId xmlns:p14="http://schemas.microsoft.com/office/powerpoint/2010/main" val="3011345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544176" indent="0" algn="ctr">
              <a:buNone/>
              <a:defRPr>
                <a:solidFill>
                  <a:schemeClr val="tx1">
                    <a:tint val="75000"/>
                  </a:schemeClr>
                </a:solidFill>
              </a:defRPr>
            </a:lvl2pPr>
            <a:lvl3pPr marL="1088352" indent="0" algn="ctr">
              <a:buNone/>
              <a:defRPr>
                <a:solidFill>
                  <a:schemeClr val="tx1">
                    <a:tint val="75000"/>
                  </a:schemeClr>
                </a:solidFill>
              </a:defRPr>
            </a:lvl3pPr>
            <a:lvl4pPr marL="1632528" indent="0" algn="ctr">
              <a:buNone/>
              <a:defRPr>
                <a:solidFill>
                  <a:schemeClr val="tx1">
                    <a:tint val="75000"/>
                  </a:schemeClr>
                </a:solidFill>
              </a:defRPr>
            </a:lvl4pPr>
            <a:lvl5pPr marL="2176704" indent="0" algn="ctr">
              <a:buNone/>
              <a:defRPr>
                <a:solidFill>
                  <a:schemeClr val="tx1">
                    <a:tint val="75000"/>
                  </a:schemeClr>
                </a:solidFill>
              </a:defRPr>
            </a:lvl5pPr>
            <a:lvl6pPr marL="2720879" indent="0" algn="ctr">
              <a:buNone/>
              <a:defRPr>
                <a:solidFill>
                  <a:schemeClr val="tx1">
                    <a:tint val="75000"/>
                  </a:schemeClr>
                </a:solidFill>
              </a:defRPr>
            </a:lvl6pPr>
            <a:lvl7pPr marL="3265055" indent="0" algn="ctr">
              <a:buNone/>
              <a:defRPr>
                <a:solidFill>
                  <a:schemeClr val="tx1">
                    <a:tint val="75000"/>
                  </a:schemeClr>
                </a:solidFill>
              </a:defRPr>
            </a:lvl7pPr>
            <a:lvl8pPr marL="3809231" indent="0" algn="ctr">
              <a:buNone/>
              <a:defRPr>
                <a:solidFill>
                  <a:schemeClr val="tx1">
                    <a:tint val="75000"/>
                  </a:schemeClr>
                </a:solidFill>
              </a:defRPr>
            </a:lvl8pPr>
            <a:lvl9pPr marL="435340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66CC5A-AE4B-5042-8495-B5715C059A52}"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2235706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6CC5A-AE4B-5042-8495-B5715C059A52}"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1069934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309564"/>
            <a:ext cx="4114800" cy="6583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09564"/>
            <a:ext cx="12141200" cy="6583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6CC5A-AE4B-5042-8495-B5715C059A52}"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2358450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6CC5A-AE4B-5042-8495-B5715C059A52}"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2767635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99"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399">
                <a:solidFill>
                  <a:schemeClr val="tx1">
                    <a:tint val="75000"/>
                  </a:schemeClr>
                </a:solidFill>
              </a:defRPr>
            </a:lvl1pPr>
            <a:lvl2pPr marL="544176" indent="0">
              <a:buNone/>
              <a:defRPr sz="2133">
                <a:solidFill>
                  <a:schemeClr val="tx1">
                    <a:tint val="75000"/>
                  </a:schemeClr>
                </a:solidFill>
              </a:defRPr>
            </a:lvl2pPr>
            <a:lvl3pPr marL="1088352" indent="0">
              <a:buNone/>
              <a:defRPr sz="1866">
                <a:solidFill>
                  <a:schemeClr val="tx1">
                    <a:tint val="75000"/>
                  </a:schemeClr>
                </a:solidFill>
              </a:defRPr>
            </a:lvl3pPr>
            <a:lvl4pPr marL="1632528" indent="0">
              <a:buNone/>
              <a:defRPr sz="1689">
                <a:solidFill>
                  <a:schemeClr val="tx1">
                    <a:tint val="75000"/>
                  </a:schemeClr>
                </a:solidFill>
              </a:defRPr>
            </a:lvl4pPr>
            <a:lvl5pPr marL="2176704" indent="0">
              <a:buNone/>
              <a:defRPr sz="1689">
                <a:solidFill>
                  <a:schemeClr val="tx1">
                    <a:tint val="75000"/>
                  </a:schemeClr>
                </a:solidFill>
              </a:defRPr>
            </a:lvl5pPr>
            <a:lvl6pPr marL="2720879" indent="0">
              <a:buNone/>
              <a:defRPr sz="1689">
                <a:solidFill>
                  <a:schemeClr val="tx1">
                    <a:tint val="75000"/>
                  </a:schemeClr>
                </a:solidFill>
              </a:defRPr>
            </a:lvl6pPr>
            <a:lvl7pPr marL="3265055" indent="0">
              <a:buNone/>
              <a:defRPr sz="1689">
                <a:solidFill>
                  <a:schemeClr val="tx1">
                    <a:tint val="75000"/>
                  </a:schemeClr>
                </a:solidFill>
              </a:defRPr>
            </a:lvl7pPr>
            <a:lvl8pPr marL="3809231" indent="0">
              <a:buNone/>
              <a:defRPr sz="1689">
                <a:solidFill>
                  <a:schemeClr val="tx1">
                    <a:tint val="75000"/>
                  </a:schemeClr>
                </a:solidFill>
              </a:defRPr>
            </a:lvl8pPr>
            <a:lvl9pPr marL="4353407" indent="0">
              <a:buNone/>
              <a:defRPr sz="16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66CC5A-AE4B-5042-8495-B5715C059A52}" type="datetimeFigureOut">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1079701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800226"/>
            <a:ext cx="8128000" cy="5092700"/>
          </a:xfrm>
        </p:spPr>
        <p:txBody>
          <a:bodyPr/>
          <a:lstStyle>
            <a:lvl1pPr>
              <a:defRPr sz="3377"/>
            </a:lvl1pPr>
            <a:lvl2pPr>
              <a:defRPr sz="2844"/>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45600" y="1800226"/>
            <a:ext cx="8128000" cy="5092700"/>
          </a:xfrm>
        </p:spPr>
        <p:txBody>
          <a:bodyPr/>
          <a:lstStyle>
            <a:lvl1pPr>
              <a:defRPr sz="3377"/>
            </a:lvl1pPr>
            <a:lvl2pPr>
              <a:defRPr sz="2844"/>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66CC5A-AE4B-5042-8495-B5715C059A52}" type="datetimeFigureOut">
              <a:rPr lang="en-US" smtClean="0"/>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226298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844" b="1"/>
            </a:lvl1pPr>
            <a:lvl2pPr marL="544176" indent="0">
              <a:buNone/>
              <a:defRPr sz="2399" b="1"/>
            </a:lvl2pPr>
            <a:lvl3pPr marL="1088352" indent="0">
              <a:buNone/>
              <a:defRPr sz="2133" b="1"/>
            </a:lvl3pPr>
            <a:lvl4pPr marL="1632528" indent="0">
              <a:buNone/>
              <a:defRPr sz="1866" b="1"/>
            </a:lvl4pPr>
            <a:lvl5pPr marL="2176704" indent="0">
              <a:buNone/>
              <a:defRPr sz="1866" b="1"/>
            </a:lvl5pPr>
            <a:lvl6pPr marL="2720879" indent="0">
              <a:buNone/>
              <a:defRPr sz="1866" b="1"/>
            </a:lvl6pPr>
            <a:lvl7pPr marL="3265055" indent="0">
              <a:buNone/>
              <a:defRPr sz="1866" b="1"/>
            </a:lvl7pPr>
            <a:lvl8pPr marL="3809231" indent="0">
              <a:buNone/>
              <a:defRPr sz="1866" b="1"/>
            </a:lvl8pPr>
            <a:lvl9pPr marL="4353407" indent="0">
              <a:buNone/>
              <a:defRPr sz="1866"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844"/>
            </a:lvl1pPr>
            <a:lvl2pPr>
              <a:defRPr sz="2399"/>
            </a:lvl2pPr>
            <a:lvl3pPr>
              <a:defRPr sz="2133"/>
            </a:lvl3pPr>
            <a:lvl4pPr>
              <a:defRPr sz="1866"/>
            </a:lvl4pPr>
            <a:lvl5pPr>
              <a:defRPr sz="1866"/>
            </a:lvl5pPr>
            <a:lvl6pPr>
              <a:defRPr sz="1866"/>
            </a:lvl6pPr>
            <a:lvl7pPr>
              <a:defRPr sz="1866"/>
            </a:lvl7pPr>
            <a:lvl8pPr>
              <a:defRPr sz="1866"/>
            </a:lvl8pPr>
            <a:lvl9pPr>
              <a:defRPr sz="18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844" b="1"/>
            </a:lvl1pPr>
            <a:lvl2pPr marL="544176" indent="0">
              <a:buNone/>
              <a:defRPr sz="2399" b="1"/>
            </a:lvl2pPr>
            <a:lvl3pPr marL="1088352" indent="0">
              <a:buNone/>
              <a:defRPr sz="2133" b="1"/>
            </a:lvl3pPr>
            <a:lvl4pPr marL="1632528" indent="0">
              <a:buNone/>
              <a:defRPr sz="1866" b="1"/>
            </a:lvl4pPr>
            <a:lvl5pPr marL="2176704" indent="0">
              <a:buNone/>
              <a:defRPr sz="1866" b="1"/>
            </a:lvl5pPr>
            <a:lvl6pPr marL="2720879" indent="0">
              <a:buNone/>
              <a:defRPr sz="1866" b="1"/>
            </a:lvl6pPr>
            <a:lvl7pPr marL="3265055" indent="0">
              <a:buNone/>
              <a:defRPr sz="1866" b="1"/>
            </a:lvl7pPr>
            <a:lvl8pPr marL="3809231" indent="0">
              <a:buNone/>
              <a:defRPr sz="1866" b="1"/>
            </a:lvl8pPr>
            <a:lvl9pPr marL="4353407" indent="0">
              <a:buNone/>
              <a:defRPr sz="1866"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844"/>
            </a:lvl1pPr>
            <a:lvl2pPr>
              <a:defRPr sz="2399"/>
            </a:lvl2pPr>
            <a:lvl3pPr>
              <a:defRPr sz="2133"/>
            </a:lvl3pPr>
            <a:lvl4pPr>
              <a:defRPr sz="1866"/>
            </a:lvl4pPr>
            <a:lvl5pPr>
              <a:defRPr sz="1866"/>
            </a:lvl5pPr>
            <a:lvl6pPr>
              <a:defRPr sz="1866"/>
            </a:lvl6pPr>
            <a:lvl7pPr>
              <a:defRPr sz="1866"/>
            </a:lvl7pPr>
            <a:lvl8pPr>
              <a:defRPr sz="1866"/>
            </a:lvl8pPr>
            <a:lvl9pPr>
              <a:defRPr sz="18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66CC5A-AE4B-5042-8495-B5715C059A52}" type="datetimeFigureOut">
              <a:rPr lang="en-US" smtClean="0"/>
              <a:t>10/3/2024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5292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66CC5A-AE4B-5042-8495-B5715C059A52}" type="datetimeFigureOut">
              <a:rPr lang="en-US" smtClean="0"/>
              <a:t>10/3/2024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3510754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6CC5A-AE4B-5042-8495-B5715C059A52}" type="datetimeFigureOut">
              <a:rPr lang="en-US" smtClean="0"/>
              <a:t>10/3/2024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1996500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1"/>
            <a:ext cx="4011084" cy="1162050"/>
          </a:xfrm>
        </p:spPr>
        <p:txBody>
          <a:bodyPr anchor="b"/>
          <a:lstStyle>
            <a:lvl1pPr algn="l">
              <a:defRPr sz="2399" b="1"/>
            </a:lvl1pPr>
          </a:lstStyle>
          <a:p>
            <a:r>
              <a:rPr lang="en-US"/>
              <a:t>Click to edit Master title style</a:t>
            </a:r>
          </a:p>
        </p:txBody>
      </p:sp>
      <p:sp>
        <p:nvSpPr>
          <p:cNvPr id="3" name="Content Placeholder 2"/>
          <p:cNvSpPr>
            <a:spLocks noGrp="1"/>
          </p:cNvSpPr>
          <p:nvPr>
            <p:ph idx="1"/>
          </p:nvPr>
        </p:nvSpPr>
        <p:spPr>
          <a:xfrm>
            <a:off x="4766734" y="273051"/>
            <a:ext cx="6815667" cy="5853113"/>
          </a:xfrm>
        </p:spPr>
        <p:txBody>
          <a:bodyPr/>
          <a:lstStyle>
            <a:lvl1pPr>
              <a:defRPr sz="3821"/>
            </a:lvl1pPr>
            <a:lvl2pPr>
              <a:defRPr sz="3377"/>
            </a:lvl2pPr>
            <a:lvl3pPr>
              <a:defRPr sz="2844"/>
            </a:lvl3pPr>
            <a:lvl4pP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689"/>
            </a:lvl1pPr>
            <a:lvl2pPr marL="544176" indent="0">
              <a:buNone/>
              <a:defRPr sz="1422"/>
            </a:lvl2pPr>
            <a:lvl3pPr marL="1088352" indent="0">
              <a:buNone/>
              <a:defRPr sz="1155"/>
            </a:lvl3pPr>
            <a:lvl4pPr marL="1632528" indent="0">
              <a:buNone/>
              <a:defRPr sz="1066"/>
            </a:lvl4pPr>
            <a:lvl5pPr marL="2176704" indent="0">
              <a:buNone/>
              <a:defRPr sz="1066"/>
            </a:lvl5pPr>
            <a:lvl6pPr marL="2720879" indent="0">
              <a:buNone/>
              <a:defRPr sz="1066"/>
            </a:lvl6pPr>
            <a:lvl7pPr marL="3265055" indent="0">
              <a:buNone/>
              <a:defRPr sz="1066"/>
            </a:lvl7pPr>
            <a:lvl8pPr marL="3809231" indent="0">
              <a:buNone/>
              <a:defRPr sz="1066"/>
            </a:lvl8pPr>
            <a:lvl9pPr marL="4353407" indent="0">
              <a:buNone/>
              <a:defRPr sz="1066"/>
            </a:lvl9pPr>
          </a:lstStyle>
          <a:p>
            <a:pPr lvl="0"/>
            <a:r>
              <a:rPr lang="en-US"/>
              <a:t>Click to edit Master text styles</a:t>
            </a:r>
          </a:p>
        </p:txBody>
      </p:sp>
      <p:sp>
        <p:nvSpPr>
          <p:cNvPr id="5" name="Date Placeholder 4"/>
          <p:cNvSpPr>
            <a:spLocks noGrp="1"/>
          </p:cNvSpPr>
          <p:nvPr>
            <p:ph type="dt" sz="half" idx="10"/>
          </p:nvPr>
        </p:nvSpPr>
        <p:spPr/>
        <p:txBody>
          <a:bodyPr/>
          <a:lstStyle/>
          <a:p>
            <a:fld id="{5766CC5A-AE4B-5042-8495-B5715C059A52}" type="datetimeFigureOut">
              <a:rPr lang="en-US" smtClean="0"/>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1941810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399" b="1"/>
            </a:lvl1pPr>
          </a:lstStyle>
          <a:p>
            <a:r>
              <a:rPr lang="en-US"/>
              <a:t>Click to edit Master title style</a:t>
            </a:r>
          </a:p>
        </p:txBody>
      </p:sp>
      <p:sp>
        <p:nvSpPr>
          <p:cNvPr id="3" name="Picture Placeholder 2"/>
          <p:cNvSpPr>
            <a:spLocks noGrp="1"/>
          </p:cNvSpPr>
          <p:nvPr>
            <p:ph type="pic" idx="1"/>
          </p:nvPr>
        </p:nvSpPr>
        <p:spPr>
          <a:xfrm>
            <a:off x="2389717" y="612776"/>
            <a:ext cx="7315200" cy="4114800"/>
          </a:xfrm>
        </p:spPr>
        <p:txBody>
          <a:bodyPr/>
          <a:lstStyle>
            <a:lvl1pPr marL="0" indent="0">
              <a:buNone/>
              <a:defRPr sz="3821"/>
            </a:lvl1pPr>
            <a:lvl2pPr marL="544176" indent="0">
              <a:buNone/>
              <a:defRPr sz="3377"/>
            </a:lvl2pPr>
            <a:lvl3pPr marL="1088352" indent="0">
              <a:buNone/>
              <a:defRPr sz="2844"/>
            </a:lvl3pPr>
            <a:lvl4pPr marL="1632528" indent="0">
              <a:buNone/>
              <a:defRPr sz="2399"/>
            </a:lvl4pPr>
            <a:lvl5pPr marL="2176704" indent="0">
              <a:buNone/>
              <a:defRPr sz="2399"/>
            </a:lvl5pPr>
            <a:lvl6pPr marL="2720879" indent="0">
              <a:buNone/>
              <a:defRPr sz="2399"/>
            </a:lvl6pPr>
            <a:lvl7pPr marL="3265055" indent="0">
              <a:buNone/>
              <a:defRPr sz="2399"/>
            </a:lvl7pPr>
            <a:lvl8pPr marL="3809231" indent="0">
              <a:buNone/>
              <a:defRPr sz="2399"/>
            </a:lvl8pPr>
            <a:lvl9pPr marL="4353407" indent="0">
              <a:buNone/>
              <a:defRPr sz="2399"/>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89"/>
            </a:lvl1pPr>
            <a:lvl2pPr marL="544176" indent="0">
              <a:buNone/>
              <a:defRPr sz="1422"/>
            </a:lvl2pPr>
            <a:lvl3pPr marL="1088352" indent="0">
              <a:buNone/>
              <a:defRPr sz="1155"/>
            </a:lvl3pPr>
            <a:lvl4pPr marL="1632528" indent="0">
              <a:buNone/>
              <a:defRPr sz="1066"/>
            </a:lvl4pPr>
            <a:lvl5pPr marL="2176704" indent="0">
              <a:buNone/>
              <a:defRPr sz="1066"/>
            </a:lvl5pPr>
            <a:lvl6pPr marL="2720879" indent="0">
              <a:buNone/>
              <a:defRPr sz="1066"/>
            </a:lvl6pPr>
            <a:lvl7pPr marL="3265055" indent="0">
              <a:buNone/>
              <a:defRPr sz="1066"/>
            </a:lvl7pPr>
            <a:lvl8pPr marL="3809231" indent="0">
              <a:buNone/>
              <a:defRPr sz="1066"/>
            </a:lvl8pPr>
            <a:lvl9pPr marL="4353407" indent="0">
              <a:buNone/>
              <a:defRPr sz="1066"/>
            </a:lvl9pPr>
          </a:lstStyle>
          <a:p>
            <a:pPr lvl="0"/>
            <a:r>
              <a:rPr lang="en-US"/>
              <a:t>Click to edit Master text styles</a:t>
            </a:r>
          </a:p>
        </p:txBody>
      </p:sp>
      <p:sp>
        <p:nvSpPr>
          <p:cNvPr id="5" name="Date Placeholder 4"/>
          <p:cNvSpPr>
            <a:spLocks noGrp="1"/>
          </p:cNvSpPr>
          <p:nvPr>
            <p:ph type="dt" sz="half" idx="10"/>
          </p:nvPr>
        </p:nvSpPr>
        <p:spPr/>
        <p:txBody>
          <a:bodyPr/>
          <a:lstStyle/>
          <a:p>
            <a:fld id="{5766CC5A-AE4B-5042-8495-B5715C059A52}" type="datetimeFigureOut">
              <a:rPr lang="en-US" smtClean="0"/>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1366057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122466" tIns="61233" rIns="122466" bIns="61233"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122466" tIns="61233" rIns="122466" bIns="6123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122466" tIns="61233" rIns="122466" bIns="61233" rtlCol="0" anchor="ctr"/>
          <a:lstStyle>
            <a:lvl1pPr algn="l">
              <a:defRPr sz="1422">
                <a:solidFill>
                  <a:schemeClr val="tx1">
                    <a:tint val="75000"/>
                  </a:schemeClr>
                </a:solidFill>
              </a:defRPr>
            </a:lvl1pPr>
          </a:lstStyle>
          <a:p>
            <a:fld id="{5766CC5A-AE4B-5042-8495-B5715C059A52}" type="datetimeFigureOut">
              <a:rPr lang="en-US" smtClean="0"/>
              <a:t>10/3/2024</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122466" tIns="61233" rIns="122466" bIns="61233" rtlCol="0" anchor="ctr"/>
          <a:lstStyle>
            <a:lvl1pPr algn="ctr">
              <a:defRPr sz="142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122466" tIns="61233" rIns="122466" bIns="61233" rtlCol="0" anchor="ctr"/>
          <a:lstStyle>
            <a:lvl1pPr algn="r">
              <a:defRPr sz="1422">
                <a:solidFill>
                  <a:schemeClr val="tx1">
                    <a:tint val="75000"/>
                  </a:schemeClr>
                </a:solidFill>
              </a:defRPr>
            </a:lvl1pPr>
          </a:lstStyle>
          <a:p>
            <a:fld id="{CACC1EE2-62C9-7045-B0E4-BBBAAA0B13FB}" type="slidenum">
              <a:rPr lang="en-US" smtClean="0"/>
              <a:t>‹#›</a:t>
            </a:fld>
            <a:endParaRPr lang="en-US"/>
          </a:p>
        </p:txBody>
      </p:sp>
    </p:spTree>
    <p:extLst>
      <p:ext uri="{BB962C8B-B14F-4D97-AF65-F5344CB8AC3E}">
        <p14:creationId xmlns:p14="http://schemas.microsoft.com/office/powerpoint/2010/main" val="11093218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544176" rtl="0" eaLnBrk="1" latinLnBrk="0" hangingPunct="1">
        <a:spcBef>
          <a:spcPct val="0"/>
        </a:spcBef>
        <a:buNone/>
        <a:defRPr sz="5243" kern="1200">
          <a:solidFill>
            <a:schemeClr val="tx1"/>
          </a:solidFill>
          <a:latin typeface="+mj-lt"/>
          <a:ea typeface="+mj-ea"/>
          <a:cs typeface="+mj-cs"/>
        </a:defRPr>
      </a:lvl1pPr>
    </p:titleStyle>
    <p:bodyStyle>
      <a:lvl1pPr marL="408132" indent="-408132" algn="l" defTabSz="544176" rtl="0" eaLnBrk="1" latinLnBrk="0" hangingPunct="1">
        <a:spcBef>
          <a:spcPct val="20000"/>
        </a:spcBef>
        <a:buFont typeface="Arial"/>
        <a:buChar char="•"/>
        <a:defRPr sz="3821" kern="1200">
          <a:solidFill>
            <a:schemeClr val="tx1"/>
          </a:solidFill>
          <a:latin typeface="+mn-lt"/>
          <a:ea typeface="+mn-ea"/>
          <a:cs typeface="+mn-cs"/>
        </a:defRPr>
      </a:lvl1pPr>
      <a:lvl2pPr marL="884286" indent="-340110" algn="l" defTabSz="544176" rtl="0" eaLnBrk="1" latinLnBrk="0" hangingPunct="1">
        <a:spcBef>
          <a:spcPct val="20000"/>
        </a:spcBef>
        <a:buFont typeface="Arial"/>
        <a:buChar char="–"/>
        <a:defRPr sz="3377" kern="1200">
          <a:solidFill>
            <a:schemeClr val="tx1"/>
          </a:solidFill>
          <a:latin typeface="+mn-lt"/>
          <a:ea typeface="+mn-ea"/>
          <a:cs typeface="+mn-cs"/>
        </a:defRPr>
      </a:lvl2pPr>
      <a:lvl3pPr marL="1360440" indent="-272088" algn="l" defTabSz="544176" rtl="0" eaLnBrk="1" latinLnBrk="0" hangingPunct="1">
        <a:spcBef>
          <a:spcPct val="20000"/>
        </a:spcBef>
        <a:buFont typeface="Arial"/>
        <a:buChar char="•"/>
        <a:defRPr sz="2844" kern="1200">
          <a:solidFill>
            <a:schemeClr val="tx1"/>
          </a:solidFill>
          <a:latin typeface="+mn-lt"/>
          <a:ea typeface="+mn-ea"/>
          <a:cs typeface="+mn-cs"/>
        </a:defRPr>
      </a:lvl3pPr>
      <a:lvl4pPr marL="1904616" indent="-272088" algn="l" defTabSz="544176" rtl="0" eaLnBrk="1" latinLnBrk="0" hangingPunct="1">
        <a:spcBef>
          <a:spcPct val="20000"/>
        </a:spcBef>
        <a:buFont typeface="Arial"/>
        <a:buChar char="–"/>
        <a:defRPr sz="2399" kern="1200">
          <a:solidFill>
            <a:schemeClr val="tx1"/>
          </a:solidFill>
          <a:latin typeface="+mn-lt"/>
          <a:ea typeface="+mn-ea"/>
          <a:cs typeface="+mn-cs"/>
        </a:defRPr>
      </a:lvl4pPr>
      <a:lvl5pPr marL="2448792" indent="-272088" algn="l" defTabSz="544176" rtl="0" eaLnBrk="1" latinLnBrk="0" hangingPunct="1">
        <a:spcBef>
          <a:spcPct val="20000"/>
        </a:spcBef>
        <a:buFont typeface="Arial"/>
        <a:buChar char="»"/>
        <a:defRPr sz="2399" kern="1200">
          <a:solidFill>
            <a:schemeClr val="tx1"/>
          </a:solidFill>
          <a:latin typeface="+mn-lt"/>
          <a:ea typeface="+mn-ea"/>
          <a:cs typeface="+mn-cs"/>
        </a:defRPr>
      </a:lvl5pPr>
      <a:lvl6pPr marL="2992967" indent="-272088" algn="l" defTabSz="544176" rtl="0" eaLnBrk="1" latinLnBrk="0" hangingPunct="1">
        <a:spcBef>
          <a:spcPct val="20000"/>
        </a:spcBef>
        <a:buFont typeface="Arial"/>
        <a:buChar char="•"/>
        <a:defRPr sz="2399" kern="1200">
          <a:solidFill>
            <a:schemeClr val="tx1"/>
          </a:solidFill>
          <a:latin typeface="+mn-lt"/>
          <a:ea typeface="+mn-ea"/>
          <a:cs typeface="+mn-cs"/>
        </a:defRPr>
      </a:lvl6pPr>
      <a:lvl7pPr marL="3537143" indent="-272088" algn="l" defTabSz="544176" rtl="0" eaLnBrk="1" latinLnBrk="0" hangingPunct="1">
        <a:spcBef>
          <a:spcPct val="20000"/>
        </a:spcBef>
        <a:buFont typeface="Arial"/>
        <a:buChar char="•"/>
        <a:defRPr sz="2399" kern="1200">
          <a:solidFill>
            <a:schemeClr val="tx1"/>
          </a:solidFill>
          <a:latin typeface="+mn-lt"/>
          <a:ea typeface="+mn-ea"/>
          <a:cs typeface="+mn-cs"/>
        </a:defRPr>
      </a:lvl7pPr>
      <a:lvl8pPr marL="4081319" indent="-272088" algn="l" defTabSz="544176" rtl="0" eaLnBrk="1" latinLnBrk="0" hangingPunct="1">
        <a:spcBef>
          <a:spcPct val="20000"/>
        </a:spcBef>
        <a:buFont typeface="Arial"/>
        <a:buChar char="•"/>
        <a:defRPr sz="2399" kern="1200">
          <a:solidFill>
            <a:schemeClr val="tx1"/>
          </a:solidFill>
          <a:latin typeface="+mn-lt"/>
          <a:ea typeface="+mn-ea"/>
          <a:cs typeface="+mn-cs"/>
        </a:defRPr>
      </a:lvl8pPr>
      <a:lvl9pPr marL="4625495" indent="-272088" algn="l" defTabSz="544176" rtl="0" eaLnBrk="1" latinLnBrk="0" hangingPunct="1">
        <a:spcBef>
          <a:spcPct val="20000"/>
        </a:spcBef>
        <a:buFont typeface="Arial"/>
        <a:buChar char="•"/>
        <a:defRPr sz="2399" kern="1200">
          <a:solidFill>
            <a:schemeClr val="tx1"/>
          </a:solidFill>
          <a:latin typeface="+mn-lt"/>
          <a:ea typeface="+mn-ea"/>
          <a:cs typeface="+mn-cs"/>
        </a:defRPr>
      </a:lvl9pPr>
    </p:bodyStyle>
    <p:otherStyle>
      <a:defPPr>
        <a:defRPr lang="en-US"/>
      </a:defPPr>
      <a:lvl1pPr marL="0" algn="l" defTabSz="544176" rtl="0" eaLnBrk="1" latinLnBrk="0" hangingPunct="1">
        <a:defRPr sz="2133" kern="1200">
          <a:solidFill>
            <a:schemeClr val="tx1"/>
          </a:solidFill>
          <a:latin typeface="+mn-lt"/>
          <a:ea typeface="+mn-ea"/>
          <a:cs typeface="+mn-cs"/>
        </a:defRPr>
      </a:lvl1pPr>
      <a:lvl2pPr marL="544176" algn="l" defTabSz="544176" rtl="0" eaLnBrk="1" latinLnBrk="0" hangingPunct="1">
        <a:defRPr sz="2133" kern="1200">
          <a:solidFill>
            <a:schemeClr val="tx1"/>
          </a:solidFill>
          <a:latin typeface="+mn-lt"/>
          <a:ea typeface="+mn-ea"/>
          <a:cs typeface="+mn-cs"/>
        </a:defRPr>
      </a:lvl2pPr>
      <a:lvl3pPr marL="1088352" algn="l" defTabSz="544176" rtl="0" eaLnBrk="1" latinLnBrk="0" hangingPunct="1">
        <a:defRPr sz="2133" kern="1200">
          <a:solidFill>
            <a:schemeClr val="tx1"/>
          </a:solidFill>
          <a:latin typeface="+mn-lt"/>
          <a:ea typeface="+mn-ea"/>
          <a:cs typeface="+mn-cs"/>
        </a:defRPr>
      </a:lvl3pPr>
      <a:lvl4pPr marL="1632528" algn="l" defTabSz="544176" rtl="0" eaLnBrk="1" latinLnBrk="0" hangingPunct="1">
        <a:defRPr sz="2133" kern="1200">
          <a:solidFill>
            <a:schemeClr val="tx1"/>
          </a:solidFill>
          <a:latin typeface="+mn-lt"/>
          <a:ea typeface="+mn-ea"/>
          <a:cs typeface="+mn-cs"/>
        </a:defRPr>
      </a:lvl4pPr>
      <a:lvl5pPr marL="2176704" algn="l" defTabSz="544176" rtl="0" eaLnBrk="1" latinLnBrk="0" hangingPunct="1">
        <a:defRPr sz="2133" kern="1200">
          <a:solidFill>
            <a:schemeClr val="tx1"/>
          </a:solidFill>
          <a:latin typeface="+mn-lt"/>
          <a:ea typeface="+mn-ea"/>
          <a:cs typeface="+mn-cs"/>
        </a:defRPr>
      </a:lvl5pPr>
      <a:lvl6pPr marL="2720879" algn="l" defTabSz="544176" rtl="0" eaLnBrk="1" latinLnBrk="0" hangingPunct="1">
        <a:defRPr sz="2133" kern="1200">
          <a:solidFill>
            <a:schemeClr val="tx1"/>
          </a:solidFill>
          <a:latin typeface="+mn-lt"/>
          <a:ea typeface="+mn-ea"/>
          <a:cs typeface="+mn-cs"/>
        </a:defRPr>
      </a:lvl6pPr>
      <a:lvl7pPr marL="3265055" algn="l" defTabSz="544176" rtl="0" eaLnBrk="1" latinLnBrk="0" hangingPunct="1">
        <a:defRPr sz="2133" kern="1200">
          <a:solidFill>
            <a:schemeClr val="tx1"/>
          </a:solidFill>
          <a:latin typeface="+mn-lt"/>
          <a:ea typeface="+mn-ea"/>
          <a:cs typeface="+mn-cs"/>
        </a:defRPr>
      </a:lvl7pPr>
      <a:lvl8pPr marL="3809231" algn="l" defTabSz="544176" rtl="0" eaLnBrk="1" latinLnBrk="0" hangingPunct="1">
        <a:defRPr sz="2133" kern="1200">
          <a:solidFill>
            <a:schemeClr val="tx1"/>
          </a:solidFill>
          <a:latin typeface="+mn-lt"/>
          <a:ea typeface="+mn-ea"/>
          <a:cs typeface="+mn-cs"/>
        </a:defRPr>
      </a:lvl8pPr>
      <a:lvl9pPr marL="4353407" algn="l" defTabSz="544176" rtl="0" eaLnBrk="1" latinLnBrk="0" hangingPunct="1">
        <a:defRPr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deanofstudents.illinoisstate.edu/conduct/code" TargetMode="External"/><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deanofstudents.illinoisstate.edu/conduct/code" TargetMode="External"/><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ilstu-advocate.symplicity.com/public_report/index.php/pid673310" TargetMode="External"/><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hyperlink" Target="https://redbirdlife.illinoisstate.edu/" TargetMode="External"/><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sv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jpe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hyperlink" Target="deanofstudents.illinoisstate.edu/involvement/organizations/resources/#involvement-center|RSO-Resources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deanofstudents.illinoisstate.edu/involvement/organizations/funding/"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bonestudentcenter.illinoisstate.edu/scheduling" TargetMode="External"/><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conferences.illinoisstate.edu/scheduling" TargetMode="External"/><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deanofstudents.illinoisstate.edu/" TargetMode="Externa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deanofstudents.illinoisstate.edu/services/student-navigator/"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4.png"/><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sv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hyperlink" Target="policy.illinoisstate.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deanofstudents.illinoisstate.edu/involvement/organizations/policies" TargetMode="External"/><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deanofstudents.illinoisstate.edu/involvement/organizations/policies" TargetMode="External"/><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deanofstudents.illinoisstate.edu/conduct/code" TargetMode="External"/><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80E134C-8ECF-147D-971F-F8A811035C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55106" y="5538489"/>
            <a:ext cx="3732390" cy="1189699"/>
          </a:xfrm>
          <a:prstGeom prst="rect">
            <a:avLst/>
          </a:prstGeom>
        </p:spPr>
      </p:pic>
      <p:sp>
        <p:nvSpPr>
          <p:cNvPr id="6" name="Title 3">
            <a:extLst>
              <a:ext uri="{FF2B5EF4-FFF2-40B4-BE49-F238E27FC236}">
                <a16:creationId xmlns:a16="http://schemas.microsoft.com/office/drawing/2014/main" id="{AD56ABA6-D205-F8B7-0193-46DE9B275F47}"/>
              </a:ext>
            </a:extLst>
          </p:cNvPr>
          <p:cNvSpPr txBox="1">
            <a:spLocks/>
          </p:cNvSpPr>
          <p:nvPr/>
        </p:nvSpPr>
        <p:spPr>
          <a:xfrm>
            <a:off x="632959" y="631082"/>
            <a:ext cx="7820576" cy="2867898"/>
          </a:xfrm>
          <a:prstGeom prst="rect">
            <a:avLst/>
          </a:prstGeom>
        </p:spPr>
        <p:txBody>
          <a:bodyPr vert="horz" lIns="122466" tIns="61233" rIns="122466" bIns="61233" rtlCol="0" anchor="t">
            <a:noAutofit/>
          </a:bodyPr>
          <a:lstStyle>
            <a:lvl1pPr algn="ctr" defTabSz="544176" rtl="0" eaLnBrk="1" latinLnBrk="0" hangingPunct="1">
              <a:spcBef>
                <a:spcPct val="0"/>
              </a:spcBef>
              <a:buNone/>
              <a:defRPr sz="5243" kern="1200">
                <a:solidFill>
                  <a:schemeClr val="tx1"/>
                </a:solidFill>
                <a:latin typeface="+mj-lt"/>
                <a:ea typeface="+mj-ea"/>
                <a:cs typeface="+mj-cs"/>
              </a:defRPr>
            </a:lvl1pPr>
          </a:lstStyle>
          <a:p>
            <a:r>
              <a:rPr lang="en-US" sz="7200" b="1">
                <a:solidFill>
                  <a:schemeClr val="bg1"/>
                </a:solidFill>
                <a:latin typeface="Rockwell" panose="02060603020205020403" pitchFamily="18" charset="0"/>
                <a:ea typeface="Impact" charset="0"/>
                <a:cs typeface="Impact" charset="0"/>
              </a:rPr>
              <a:t>RSO Orientation</a:t>
            </a:r>
          </a:p>
          <a:p>
            <a:r>
              <a:rPr lang="en-US" sz="7200" b="1">
                <a:solidFill>
                  <a:schemeClr val="bg1"/>
                </a:solidFill>
                <a:latin typeface="Rockwell" panose="02060603020205020403" pitchFamily="18" charset="0"/>
                <a:ea typeface="Impact" charset="0"/>
                <a:cs typeface="Impact" charset="0"/>
              </a:rPr>
              <a:t>2024-2025</a:t>
            </a:r>
            <a:endParaRPr lang="en-US" sz="7200">
              <a:latin typeface="Rockwell" panose="02060603020205020403" pitchFamily="18" charset="0"/>
              <a:ea typeface="Impact" charset="0"/>
              <a:cs typeface="Impact" charset="0"/>
            </a:endParaRPr>
          </a:p>
        </p:txBody>
      </p:sp>
      <p:sp>
        <p:nvSpPr>
          <p:cNvPr id="3" name="object 12">
            <a:extLst>
              <a:ext uri="{FF2B5EF4-FFF2-40B4-BE49-F238E27FC236}">
                <a16:creationId xmlns:a16="http://schemas.microsoft.com/office/drawing/2014/main" id="{876090C2-7801-E064-91C6-14480700A636}"/>
              </a:ext>
            </a:extLst>
          </p:cNvPr>
          <p:cNvSpPr/>
          <p:nvPr/>
        </p:nvSpPr>
        <p:spPr>
          <a:xfrm>
            <a:off x="8920479" y="0"/>
            <a:ext cx="3271520" cy="3383279"/>
          </a:xfrm>
          <a:prstGeom prst="rect">
            <a:avLst/>
          </a:prstGeom>
          <a:blipFill>
            <a:blip r:embed="rId6" cstate="print"/>
            <a:stretch>
              <a:fillRect/>
            </a:stretch>
          </a:blipFill>
        </p:spPr>
        <p:txBody>
          <a:bodyPr wrap="square" lIns="0" tIns="0" rIns="0" bIns="0" rtlCol="0"/>
          <a:lstStyle/>
          <a:p>
            <a:endParaRPr/>
          </a:p>
        </p:txBody>
      </p:sp>
      <p:sp>
        <p:nvSpPr>
          <p:cNvPr id="4" name="object 7">
            <a:extLst>
              <a:ext uri="{FF2B5EF4-FFF2-40B4-BE49-F238E27FC236}">
                <a16:creationId xmlns:a16="http://schemas.microsoft.com/office/drawing/2014/main" id="{5B5441E6-53E9-E2E7-4E30-FA681D848D73}"/>
              </a:ext>
            </a:extLst>
          </p:cNvPr>
          <p:cNvSpPr/>
          <p:nvPr/>
        </p:nvSpPr>
        <p:spPr>
          <a:xfrm>
            <a:off x="1" y="2985796"/>
            <a:ext cx="3200400" cy="3872111"/>
          </a:xfrm>
          <a:prstGeom prst="rect">
            <a:avLst/>
          </a:prstGeom>
          <a:blipFill>
            <a:blip r:embed="rId7"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357271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484269D-1C67-5207-81EB-DF38A880A1A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13831"/>
          <a:stretch/>
        </p:blipFill>
        <p:spPr>
          <a:xfrm>
            <a:off x="8934885" y="6017264"/>
            <a:ext cx="3060952" cy="840736"/>
          </a:xfrm>
          <a:prstGeom prst="rect">
            <a:avLst/>
          </a:prstGeom>
        </p:spPr>
      </p:pic>
      <p:sp>
        <p:nvSpPr>
          <p:cNvPr id="16" name="TextBox 15">
            <a:extLst>
              <a:ext uri="{FF2B5EF4-FFF2-40B4-BE49-F238E27FC236}">
                <a16:creationId xmlns:a16="http://schemas.microsoft.com/office/drawing/2014/main" id="{524F6B1E-55F4-9DE2-A477-54B3903EC4E1}"/>
              </a:ext>
            </a:extLst>
          </p:cNvPr>
          <p:cNvSpPr txBox="1"/>
          <p:nvPr/>
        </p:nvSpPr>
        <p:spPr>
          <a:xfrm>
            <a:off x="856129" y="190686"/>
            <a:ext cx="1047974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sng" strike="noStrike" kern="1200" cap="none" spc="0" normalizeH="0" baseline="0" noProof="0">
                <a:ln>
                  <a:noFill/>
                </a:ln>
                <a:solidFill>
                  <a:prstClr val="white"/>
                </a:solidFill>
                <a:effectLst/>
                <a:uLnTx/>
                <a:uFillTx/>
                <a:latin typeface="Rockwell" panose="02060603020205020403" pitchFamily="18" charset="0"/>
                <a:ea typeface="Impact" charset="0"/>
                <a:cs typeface="Impact" charset="0"/>
              </a:rPr>
              <a:t>Code of Student Conduct</a:t>
            </a:r>
          </a:p>
        </p:txBody>
      </p:sp>
      <p:sp>
        <p:nvSpPr>
          <p:cNvPr id="3" name="TextBox 2">
            <a:extLst>
              <a:ext uri="{FF2B5EF4-FFF2-40B4-BE49-F238E27FC236}">
                <a16:creationId xmlns:a16="http://schemas.microsoft.com/office/drawing/2014/main" id="{E807D713-14A3-228C-4DF0-6112DD4B4FDB}"/>
              </a:ext>
            </a:extLst>
          </p:cNvPr>
          <p:cNvSpPr txBox="1"/>
          <p:nvPr/>
        </p:nvSpPr>
        <p:spPr>
          <a:xfrm>
            <a:off x="3130922" y="1165412"/>
            <a:ext cx="5930153" cy="646331"/>
          </a:xfrm>
          <a:prstGeom prst="rect">
            <a:avLst/>
          </a:prstGeom>
          <a:noFill/>
        </p:spPr>
        <p:txBody>
          <a:bodyPr wrap="square" rtlCol="0">
            <a:spAutoFit/>
          </a:bodyPr>
          <a:lstStyle/>
          <a:p>
            <a:pPr algn="ctr"/>
            <a:r>
              <a:rPr lang="en-US" sz="3600" b="1" i="1">
                <a:solidFill>
                  <a:schemeClr val="bg1"/>
                </a:solidFill>
              </a:rPr>
              <a:t>Hazing</a:t>
            </a:r>
          </a:p>
        </p:txBody>
      </p:sp>
      <p:sp>
        <p:nvSpPr>
          <p:cNvPr id="4" name="TextBox 3">
            <a:extLst>
              <a:ext uri="{FF2B5EF4-FFF2-40B4-BE49-F238E27FC236}">
                <a16:creationId xmlns:a16="http://schemas.microsoft.com/office/drawing/2014/main" id="{12A9FB14-AA33-5A67-E062-BD52AA2517A4}"/>
              </a:ext>
            </a:extLst>
          </p:cNvPr>
          <p:cNvSpPr txBox="1"/>
          <p:nvPr/>
        </p:nvSpPr>
        <p:spPr>
          <a:xfrm>
            <a:off x="2362198" y="6479043"/>
            <a:ext cx="7467600" cy="400110"/>
          </a:xfrm>
          <a:prstGeom prst="rect">
            <a:avLst/>
          </a:prstGeom>
          <a:noFill/>
        </p:spPr>
        <p:txBody>
          <a:bodyPr wrap="square" rtlCol="0">
            <a:spAutoFit/>
          </a:bodyPr>
          <a:lstStyle/>
          <a:p>
            <a:pPr algn="ctr"/>
            <a:r>
              <a:rPr lang="en-US" sz="2000" dirty="0">
                <a:solidFill>
                  <a:schemeClr val="bg1"/>
                </a:solidFill>
                <a:latin typeface="Rockwell" panose="02060603020205020403" pitchFamily="18" charset="0"/>
                <a:hlinkClick r:id="rId6">
                  <a:extLst>
                    <a:ext uri="{A12FA001-AC4F-418D-AE19-62706E023703}">
                      <ahyp:hlinkClr xmlns:ahyp="http://schemas.microsoft.com/office/drawing/2018/hyperlinkcolor" val="tx"/>
                    </a:ext>
                  </a:extLst>
                </a:hlinkClick>
              </a:rPr>
              <a:t>deanofstudents.illinoisstate.edu/conduct/code </a:t>
            </a:r>
            <a:endParaRPr lang="en-US" sz="2000" dirty="0">
              <a:solidFill>
                <a:schemeClr val="bg1"/>
              </a:solidFill>
              <a:latin typeface="Rockwell" panose="02060603020205020403" pitchFamily="18" charset="0"/>
            </a:endParaRPr>
          </a:p>
        </p:txBody>
      </p:sp>
      <p:sp>
        <p:nvSpPr>
          <p:cNvPr id="9" name="TextBox 8">
            <a:extLst>
              <a:ext uri="{FF2B5EF4-FFF2-40B4-BE49-F238E27FC236}">
                <a16:creationId xmlns:a16="http://schemas.microsoft.com/office/drawing/2014/main" id="{37306498-9D6E-375F-7BCB-9EFD6D1372C3}"/>
              </a:ext>
            </a:extLst>
          </p:cNvPr>
          <p:cNvSpPr txBox="1"/>
          <p:nvPr/>
        </p:nvSpPr>
        <p:spPr>
          <a:xfrm>
            <a:off x="7481772" y="1875413"/>
            <a:ext cx="4490957" cy="3339184"/>
          </a:xfrm>
          <a:prstGeom prst="rect">
            <a:avLst/>
          </a:prstGeom>
          <a:noFill/>
          <a:ln w="44450">
            <a:solidFill>
              <a:schemeClr val="bg1"/>
            </a:solidFill>
          </a:ln>
        </p:spPr>
        <p:txBody>
          <a:bodyPr wrap="square" lIns="91440" tIns="45720" rIns="91440" bIns="45720" rtlCol="0" anchor="t">
            <a:spAutoFit/>
          </a:bodyPr>
          <a:lstStyle/>
          <a:p>
            <a:pPr algn="ctr">
              <a:lnSpc>
                <a:spcPct val="107000"/>
              </a:lnSpc>
              <a:spcAft>
                <a:spcPts val="800"/>
              </a:spcAft>
            </a:pPr>
            <a:r>
              <a:rPr lang="en-US">
                <a:solidFill>
                  <a:schemeClr val="bg1"/>
                </a:solidFill>
                <a:latin typeface="Chaparral Pro" panose="02060503040505020203"/>
                <a:ea typeface="Calibri" panose="020F0502020204030204" pitchFamily="34" charset="0"/>
                <a:cs typeface="Times New Roman"/>
              </a:rPr>
              <a:t>For the purpose of this policy, hazing includes any activity that is inconsistent with regulations or policies of Illinois State  University or the laws of the State of Illinois for the purpose of initiation into, affiliation with, or continued membership in any group, organization, or team whose members are or include  students of Illinois State University. Acts of this nature are considered to be hazing whether or not a person willingly participates in such activities.</a:t>
            </a:r>
          </a:p>
        </p:txBody>
      </p:sp>
      <p:sp>
        <p:nvSpPr>
          <p:cNvPr id="2" name="object 3">
            <a:extLst>
              <a:ext uri="{FF2B5EF4-FFF2-40B4-BE49-F238E27FC236}">
                <a16:creationId xmlns:a16="http://schemas.microsoft.com/office/drawing/2014/main" id="{1F0A5111-BA71-1F70-B133-377D8AB285DD}"/>
              </a:ext>
            </a:extLst>
          </p:cNvPr>
          <p:cNvSpPr txBox="1"/>
          <p:nvPr/>
        </p:nvSpPr>
        <p:spPr>
          <a:xfrm>
            <a:off x="363071" y="1327154"/>
            <a:ext cx="7118701" cy="5182188"/>
          </a:xfrm>
          <a:prstGeom prst="rect">
            <a:avLst/>
          </a:prstGeom>
        </p:spPr>
        <p:txBody>
          <a:bodyPr vert="horz" wrap="square" lIns="0" tIns="11430" rIns="0" bIns="0" rtlCol="0" anchor="t">
            <a:spAutoFit/>
          </a:bodyPr>
          <a:lstStyle/>
          <a:p>
            <a:r>
              <a:rPr sz="1600" b="1" u="sng" spc="-10">
                <a:solidFill>
                  <a:schemeClr val="bg1"/>
                </a:solidFill>
                <a:uFill>
                  <a:solidFill>
                    <a:srgbClr val="000000"/>
                  </a:solidFill>
                </a:uFill>
                <a:latin typeface="Chaparral Pro" panose="02060503040505020203"/>
                <a:cs typeface="Century Gothic"/>
              </a:rPr>
              <a:t>Page</a:t>
            </a:r>
            <a:r>
              <a:rPr sz="1600" b="1" u="sng" spc="-150">
                <a:solidFill>
                  <a:schemeClr val="bg1"/>
                </a:solidFill>
                <a:uFill>
                  <a:solidFill>
                    <a:srgbClr val="000000"/>
                  </a:solidFill>
                </a:uFill>
                <a:latin typeface="Chaparral Pro" panose="02060503040505020203"/>
                <a:cs typeface="Century Gothic"/>
              </a:rPr>
              <a:t> </a:t>
            </a:r>
            <a:r>
              <a:rPr sz="1600" b="1" u="sng" spc="-10">
                <a:solidFill>
                  <a:schemeClr val="bg1"/>
                </a:solidFill>
                <a:uFill>
                  <a:solidFill>
                    <a:srgbClr val="000000"/>
                  </a:solidFill>
                </a:uFill>
                <a:latin typeface="Chaparral Pro" panose="02060503040505020203"/>
                <a:cs typeface="Century Gothic"/>
              </a:rPr>
              <a:t>11</a:t>
            </a:r>
            <a:r>
              <a:rPr lang="en-US" sz="1600" b="1" u="sng" spc="-10">
                <a:solidFill>
                  <a:schemeClr val="bg1"/>
                </a:solidFill>
                <a:uFill>
                  <a:solidFill>
                    <a:srgbClr val="000000"/>
                  </a:solidFill>
                </a:uFill>
                <a:latin typeface="Chaparral Pro" panose="02060503040505020203"/>
                <a:cs typeface="Century Gothic"/>
              </a:rPr>
              <a:t>:</a:t>
            </a:r>
            <a:endParaRPr sz="1600" b="1">
              <a:solidFill>
                <a:schemeClr val="bg1"/>
              </a:solidFill>
              <a:latin typeface="Chaparral Pro" panose="02060503040505020203"/>
              <a:cs typeface="Century Gothic"/>
            </a:endParaRPr>
          </a:p>
          <a:p>
            <a:r>
              <a:rPr sz="1600" spc="-10">
                <a:solidFill>
                  <a:schemeClr val="bg1"/>
                </a:solidFill>
                <a:latin typeface="Chaparral Pro" panose="02060503040505020203"/>
                <a:cs typeface="Century Gothic"/>
              </a:rPr>
              <a:t>V</a:t>
            </a:r>
            <a:r>
              <a:rPr sz="1600" spc="-225">
                <a:solidFill>
                  <a:schemeClr val="bg1"/>
                </a:solidFill>
                <a:latin typeface="Chaparral Pro" panose="02060503040505020203"/>
                <a:cs typeface="Century Gothic"/>
              </a:rPr>
              <a:t> </a:t>
            </a:r>
            <a:r>
              <a:rPr sz="1600" spc="-25" err="1">
                <a:solidFill>
                  <a:schemeClr val="bg1"/>
                </a:solidFill>
                <a:latin typeface="Chaparral Pro" panose="02060503040505020203"/>
                <a:cs typeface="Century Gothic"/>
              </a:rPr>
              <a:t>iolations</a:t>
            </a:r>
            <a:r>
              <a:rPr sz="1600" spc="-165">
                <a:solidFill>
                  <a:schemeClr val="bg1"/>
                </a:solidFill>
                <a:latin typeface="Chaparral Pro" panose="02060503040505020203"/>
                <a:cs typeface="Century Gothic"/>
              </a:rPr>
              <a:t> </a:t>
            </a:r>
            <a:r>
              <a:rPr sz="1600" spc="-20">
                <a:solidFill>
                  <a:schemeClr val="bg1"/>
                </a:solidFill>
                <a:latin typeface="Chaparral Pro" panose="02060503040505020203"/>
                <a:cs typeface="Century Gothic"/>
              </a:rPr>
              <a:t>include</a:t>
            </a:r>
            <a:r>
              <a:rPr sz="1600" spc="-145">
                <a:solidFill>
                  <a:schemeClr val="bg1"/>
                </a:solidFill>
                <a:latin typeface="Chaparral Pro" panose="02060503040505020203"/>
                <a:cs typeface="Century Gothic"/>
              </a:rPr>
              <a:t> </a:t>
            </a:r>
            <a:r>
              <a:rPr sz="1600" spc="-5">
                <a:solidFill>
                  <a:schemeClr val="bg1"/>
                </a:solidFill>
                <a:latin typeface="Chaparral Pro" panose="02060503040505020203"/>
                <a:cs typeface="Century Gothic"/>
              </a:rPr>
              <a:t>such</a:t>
            </a:r>
            <a:r>
              <a:rPr sz="1600" spc="-165">
                <a:solidFill>
                  <a:schemeClr val="bg1"/>
                </a:solidFill>
                <a:latin typeface="Chaparral Pro" panose="02060503040505020203"/>
                <a:cs typeface="Century Gothic"/>
              </a:rPr>
              <a:t> </a:t>
            </a:r>
            <a:r>
              <a:rPr sz="1600" spc="-5">
                <a:solidFill>
                  <a:schemeClr val="bg1"/>
                </a:solidFill>
                <a:latin typeface="Chaparral Pro" panose="02060503040505020203"/>
                <a:cs typeface="Century Gothic"/>
              </a:rPr>
              <a:t>behavior</a:t>
            </a:r>
            <a:r>
              <a:rPr sz="1600" spc="-200">
                <a:solidFill>
                  <a:schemeClr val="bg1"/>
                </a:solidFill>
                <a:latin typeface="Chaparral Pro" panose="02060503040505020203"/>
                <a:cs typeface="Century Gothic"/>
              </a:rPr>
              <a:t> </a:t>
            </a:r>
            <a:r>
              <a:rPr sz="1600" spc="-15">
                <a:solidFill>
                  <a:schemeClr val="bg1"/>
                </a:solidFill>
                <a:latin typeface="Chaparral Pro" panose="02060503040505020203"/>
                <a:cs typeface="Century Gothic"/>
              </a:rPr>
              <a:t>as:</a:t>
            </a:r>
            <a:endParaRPr lang="en-US" sz="1600" spc="-15">
              <a:solidFill>
                <a:schemeClr val="bg1"/>
              </a:solidFill>
              <a:latin typeface="Chaparral Pro" panose="02060503040505020203"/>
              <a:cs typeface="Century Gothic"/>
            </a:endParaRPr>
          </a:p>
          <a:p>
            <a:endParaRPr sz="600">
              <a:solidFill>
                <a:schemeClr val="bg1"/>
              </a:solidFill>
              <a:latin typeface="Chaparral Pro" panose="02060503040505020203"/>
              <a:cs typeface="Century Gothic"/>
            </a:endParaRPr>
          </a:p>
          <a:p>
            <a:pPr marL="342900" marR="866775" indent="-342900">
              <a:buFont typeface="+mj-lt"/>
              <a:buAutoNum type="alphaLcParenR"/>
              <a:tabLst>
                <a:tab pos="266700" algn="l"/>
              </a:tabLst>
            </a:pPr>
            <a:r>
              <a:rPr sz="1600" spc="-15">
                <a:solidFill>
                  <a:schemeClr val="bg1"/>
                </a:solidFill>
                <a:latin typeface="Chaparral Pro" panose="02060503040505020203"/>
                <a:cs typeface="Century Gothic"/>
              </a:rPr>
              <a:t>Engaging </a:t>
            </a:r>
            <a:r>
              <a:rPr sz="1600" spc="-30">
                <a:solidFill>
                  <a:schemeClr val="bg1"/>
                </a:solidFill>
                <a:latin typeface="Chaparral Pro" panose="02060503040505020203"/>
                <a:cs typeface="Century Gothic"/>
              </a:rPr>
              <a:t>in </a:t>
            </a:r>
            <a:r>
              <a:rPr sz="1600" spc="-15">
                <a:solidFill>
                  <a:schemeClr val="bg1"/>
                </a:solidFill>
                <a:latin typeface="Chaparral Pro" panose="02060503040505020203"/>
                <a:cs typeface="Century Gothic"/>
              </a:rPr>
              <a:t>any </a:t>
            </a:r>
            <a:r>
              <a:rPr sz="1600" spc="-5">
                <a:solidFill>
                  <a:schemeClr val="bg1"/>
                </a:solidFill>
                <a:latin typeface="Chaparral Pro" panose="02060503040505020203"/>
                <a:cs typeface="Century Gothic"/>
              </a:rPr>
              <a:t>act </a:t>
            </a:r>
            <a:r>
              <a:rPr sz="1600" spc="5">
                <a:solidFill>
                  <a:schemeClr val="bg1"/>
                </a:solidFill>
                <a:latin typeface="Chaparral Pro" panose="02060503040505020203"/>
                <a:cs typeface="Century Gothic"/>
              </a:rPr>
              <a:t>that </a:t>
            </a:r>
            <a:r>
              <a:rPr sz="1600" spc="-15">
                <a:solidFill>
                  <a:schemeClr val="bg1"/>
                </a:solidFill>
                <a:latin typeface="Chaparral Pro" panose="02060503040505020203"/>
                <a:cs typeface="Century Gothic"/>
              </a:rPr>
              <a:t>endangers </a:t>
            </a:r>
            <a:r>
              <a:rPr sz="1600" spc="15">
                <a:solidFill>
                  <a:schemeClr val="bg1"/>
                </a:solidFill>
                <a:latin typeface="Chaparral Pro" panose="02060503040505020203"/>
                <a:cs typeface="Century Gothic"/>
              </a:rPr>
              <a:t>the </a:t>
            </a:r>
            <a:r>
              <a:rPr sz="1600" spc="-15">
                <a:solidFill>
                  <a:schemeClr val="bg1"/>
                </a:solidFill>
                <a:latin typeface="Chaparral Pro" panose="02060503040505020203"/>
                <a:cs typeface="Century Gothic"/>
              </a:rPr>
              <a:t>mental, emotional, </a:t>
            </a:r>
            <a:r>
              <a:rPr sz="1600">
                <a:solidFill>
                  <a:schemeClr val="bg1"/>
                </a:solidFill>
                <a:latin typeface="Chaparral Pro" panose="02060503040505020203"/>
                <a:cs typeface="Century Gothic"/>
              </a:rPr>
              <a:t>or physical </a:t>
            </a:r>
            <a:r>
              <a:rPr sz="1600" spc="-5">
                <a:solidFill>
                  <a:schemeClr val="bg1"/>
                </a:solidFill>
                <a:latin typeface="Chaparral Pro" panose="02060503040505020203"/>
                <a:cs typeface="Century Gothic"/>
              </a:rPr>
              <a:t>health </a:t>
            </a:r>
            <a:r>
              <a:rPr sz="1600">
                <a:solidFill>
                  <a:schemeClr val="bg1"/>
                </a:solidFill>
                <a:latin typeface="Chaparral Pro" panose="02060503040505020203"/>
                <a:cs typeface="Century Gothic"/>
              </a:rPr>
              <a:t>or </a:t>
            </a:r>
            <a:r>
              <a:rPr sz="1600" spc="10">
                <a:solidFill>
                  <a:schemeClr val="bg1"/>
                </a:solidFill>
                <a:latin typeface="Chaparral Pro" panose="02060503040505020203"/>
                <a:cs typeface="Century Gothic"/>
              </a:rPr>
              <a:t>safety </a:t>
            </a:r>
            <a:r>
              <a:rPr sz="1600">
                <a:solidFill>
                  <a:schemeClr val="bg1"/>
                </a:solidFill>
                <a:latin typeface="Chaparral Pro" panose="02060503040505020203"/>
                <a:cs typeface="Century Gothic"/>
              </a:rPr>
              <a:t>of </a:t>
            </a:r>
            <a:r>
              <a:rPr sz="1600" spc="-10">
                <a:solidFill>
                  <a:schemeClr val="bg1"/>
                </a:solidFill>
                <a:latin typeface="Chaparral Pro" panose="02060503040505020203"/>
                <a:cs typeface="Century Gothic"/>
              </a:rPr>
              <a:t>a </a:t>
            </a:r>
            <a:r>
              <a:rPr sz="1600">
                <a:solidFill>
                  <a:schemeClr val="bg1"/>
                </a:solidFill>
                <a:latin typeface="Chaparral Pro" panose="02060503040505020203"/>
                <a:cs typeface="Century Gothic"/>
              </a:rPr>
              <a:t>student </a:t>
            </a:r>
            <a:r>
              <a:rPr sz="1600" spc="10">
                <a:solidFill>
                  <a:schemeClr val="bg1"/>
                </a:solidFill>
                <a:latin typeface="Chaparral Pro" panose="02060503040505020203"/>
                <a:cs typeface="Century Gothic"/>
              </a:rPr>
              <a:t>for </a:t>
            </a:r>
            <a:r>
              <a:rPr sz="1600" spc="15">
                <a:solidFill>
                  <a:schemeClr val="bg1"/>
                </a:solidFill>
                <a:latin typeface="Chaparral Pro" panose="02060503040505020203"/>
                <a:cs typeface="Century Gothic"/>
              </a:rPr>
              <a:t>the </a:t>
            </a:r>
            <a:r>
              <a:rPr sz="1600" spc="-15">
                <a:solidFill>
                  <a:schemeClr val="bg1"/>
                </a:solidFill>
                <a:latin typeface="Chaparral Pro" panose="02060503040505020203"/>
                <a:cs typeface="Century Gothic"/>
              </a:rPr>
              <a:t>purpose </a:t>
            </a:r>
            <a:r>
              <a:rPr sz="1600">
                <a:solidFill>
                  <a:schemeClr val="bg1"/>
                </a:solidFill>
                <a:latin typeface="Chaparral Pro" panose="02060503040505020203"/>
                <a:cs typeface="Century Gothic"/>
              </a:rPr>
              <a:t>of </a:t>
            </a:r>
            <a:r>
              <a:rPr sz="1600" spc="-10">
                <a:solidFill>
                  <a:schemeClr val="bg1"/>
                </a:solidFill>
                <a:latin typeface="Chaparral Pro" panose="02060503040505020203"/>
                <a:cs typeface="Century Gothic"/>
              </a:rPr>
              <a:t>initiation</a:t>
            </a:r>
            <a:r>
              <a:rPr sz="1600" spc="-155">
                <a:solidFill>
                  <a:schemeClr val="bg1"/>
                </a:solidFill>
                <a:latin typeface="Chaparral Pro" panose="02060503040505020203"/>
                <a:cs typeface="Century Gothic"/>
              </a:rPr>
              <a:t> </a:t>
            </a:r>
            <a:r>
              <a:rPr sz="1600">
                <a:solidFill>
                  <a:schemeClr val="bg1"/>
                </a:solidFill>
                <a:latin typeface="Chaparral Pro" panose="02060503040505020203"/>
                <a:cs typeface="Century Gothic"/>
              </a:rPr>
              <a:t>into,</a:t>
            </a:r>
            <a:r>
              <a:rPr sz="1600" spc="-160">
                <a:solidFill>
                  <a:schemeClr val="bg1"/>
                </a:solidFill>
                <a:latin typeface="Chaparral Pro" panose="02060503040505020203"/>
                <a:cs typeface="Century Gothic"/>
              </a:rPr>
              <a:t> </a:t>
            </a:r>
            <a:r>
              <a:rPr sz="1600" spc="-15">
                <a:solidFill>
                  <a:schemeClr val="bg1"/>
                </a:solidFill>
                <a:latin typeface="Chaparral Pro" panose="02060503040505020203"/>
                <a:cs typeface="Century Gothic"/>
              </a:rPr>
              <a:t>affiliation</a:t>
            </a:r>
            <a:r>
              <a:rPr sz="1600" spc="-75">
                <a:solidFill>
                  <a:schemeClr val="bg1"/>
                </a:solidFill>
                <a:latin typeface="Chaparral Pro" panose="02060503040505020203"/>
                <a:cs typeface="Century Gothic"/>
              </a:rPr>
              <a:t> </a:t>
            </a:r>
            <a:r>
              <a:rPr sz="1600" spc="-20">
                <a:solidFill>
                  <a:schemeClr val="bg1"/>
                </a:solidFill>
                <a:latin typeface="Chaparral Pro" panose="02060503040505020203"/>
                <a:cs typeface="Century Gothic"/>
              </a:rPr>
              <a:t>with,</a:t>
            </a:r>
            <a:r>
              <a:rPr sz="1600" spc="-75">
                <a:solidFill>
                  <a:schemeClr val="bg1"/>
                </a:solidFill>
                <a:latin typeface="Chaparral Pro" panose="02060503040505020203"/>
                <a:cs typeface="Century Gothic"/>
              </a:rPr>
              <a:t> </a:t>
            </a:r>
            <a:r>
              <a:rPr sz="1600">
                <a:solidFill>
                  <a:schemeClr val="bg1"/>
                </a:solidFill>
                <a:latin typeface="Chaparral Pro" panose="02060503040505020203"/>
                <a:cs typeface="Century Gothic"/>
              </a:rPr>
              <a:t>or</a:t>
            </a:r>
            <a:r>
              <a:rPr sz="1600" spc="-30">
                <a:solidFill>
                  <a:schemeClr val="bg1"/>
                </a:solidFill>
                <a:latin typeface="Chaparral Pro" panose="02060503040505020203"/>
                <a:cs typeface="Century Gothic"/>
              </a:rPr>
              <a:t> </a:t>
            </a:r>
            <a:r>
              <a:rPr sz="1600" spc="-5">
                <a:solidFill>
                  <a:schemeClr val="bg1"/>
                </a:solidFill>
                <a:latin typeface="Chaparral Pro" panose="02060503040505020203"/>
                <a:cs typeface="Century Gothic"/>
              </a:rPr>
              <a:t>continued</a:t>
            </a:r>
            <a:r>
              <a:rPr sz="1600" spc="-185">
                <a:solidFill>
                  <a:schemeClr val="bg1"/>
                </a:solidFill>
                <a:latin typeface="Chaparral Pro" panose="02060503040505020203"/>
                <a:cs typeface="Century Gothic"/>
              </a:rPr>
              <a:t> </a:t>
            </a:r>
            <a:r>
              <a:rPr sz="1600" spc="-20">
                <a:solidFill>
                  <a:schemeClr val="bg1"/>
                </a:solidFill>
                <a:latin typeface="Chaparral Pro" panose="02060503040505020203"/>
                <a:cs typeface="Century Gothic"/>
              </a:rPr>
              <a:t>membership</a:t>
            </a:r>
            <a:r>
              <a:rPr sz="1600" spc="-180">
                <a:solidFill>
                  <a:schemeClr val="bg1"/>
                </a:solidFill>
                <a:latin typeface="Chaparral Pro" panose="02060503040505020203"/>
                <a:cs typeface="Century Gothic"/>
              </a:rPr>
              <a:t> </a:t>
            </a:r>
            <a:r>
              <a:rPr sz="1600" spc="-30">
                <a:solidFill>
                  <a:schemeClr val="bg1"/>
                </a:solidFill>
                <a:latin typeface="Chaparral Pro" panose="02060503040505020203"/>
                <a:cs typeface="Century Gothic"/>
              </a:rPr>
              <a:t>in</a:t>
            </a:r>
            <a:r>
              <a:rPr sz="1600" spc="-75">
                <a:solidFill>
                  <a:schemeClr val="bg1"/>
                </a:solidFill>
                <a:latin typeface="Chaparral Pro" panose="02060503040505020203"/>
                <a:cs typeface="Century Gothic"/>
              </a:rPr>
              <a:t> </a:t>
            </a:r>
            <a:r>
              <a:rPr sz="1600" spc="-15">
                <a:solidFill>
                  <a:schemeClr val="bg1"/>
                </a:solidFill>
                <a:latin typeface="Chaparral Pro" panose="02060503040505020203"/>
                <a:cs typeface="Century Gothic"/>
              </a:rPr>
              <a:t>any</a:t>
            </a:r>
            <a:r>
              <a:rPr sz="1600" spc="-45">
                <a:solidFill>
                  <a:schemeClr val="bg1"/>
                </a:solidFill>
                <a:latin typeface="Chaparral Pro" panose="02060503040505020203"/>
                <a:cs typeface="Century Gothic"/>
              </a:rPr>
              <a:t> </a:t>
            </a:r>
            <a:r>
              <a:rPr sz="1600" spc="-15">
                <a:solidFill>
                  <a:schemeClr val="bg1"/>
                </a:solidFill>
                <a:latin typeface="Chaparral Pro" panose="02060503040505020203"/>
                <a:cs typeface="Century Gothic"/>
              </a:rPr>
              <a:t>group,</a:t>
            </a:r>
            <a:r>
              <a:rPr sz="1600" spc="-160">
                <a:solidFill>
                  <a:schemeClr val="bg1"/>
                </a:solidFill>
                <a:latin typeface="Chaparral Pro" panose="02060503040505020203"/>
                <a:cs typeface="Century Gothic"/>
              </a:rPr>
              <a:t> </a:t>
            </a:r>
            <a:r>
              <a:rPr sz="1600" spc="-10">
                <a:solidFill>
                  <a:schemeClr val="bg1"/>
                </a:solidFill>
                <a:latin typeface="Chaparral Pro" panose="02060503040505020203"/>
                <a:cs typeface="Century Gothic"/>
              </a:rPr>
              <a:t>organization,</a:t>
            </a:r>
            <a:r>
              <a:rPr sz="1600" spc="-155">
                <a:solidFill>
                  <a:schemeClr val="bg1"/>
                </a:solidFill>
                <a:latin typeface="Chaparral Pro" panose="02060503040505020203"/>
                <a:cs typeface="Century Gothic"/>
              </a:rPr>
              <a:t> </a:t>
            </a:r>
            <a:r>
              <a:rPr sz="1600">
                <a:solidFill>
                  <a:schemeClr val="bg1"/>
                </a:solidFill>
                <a:latin typeface="Chaparral Pro" panose="02060503040505020203"/>
                <a:cs typeface="Century Gothic"/>
              </a:rPr>
              <a:t>or</a:t>
            </a:r>
            <a:r>
              <a:rPr sz="1600" spc="-114">
                <a:solidFill>
                  <a:schemeClr val="bg1"/>
                </a:solidFill>
                <a:latin typeface="Chaparral Pro" panose="02060503040505020203"/>
                <a:cs typeface="Century Gothic"/>
              </a:rPr>
              <a:t> </a:t>
            </a:r>
            <a:r>
              <a:rPr sz="1600" spc="10">
                <a:solidFill>
                  <a:schemeClr val="bg1"/>
                </a:solidFill>
                <a:latin typeface="Chaparral Pro" panose="02060503040505020203"/>
                <a:cs typeface="Century Gothic"/>
              </a:rPr>
              <a:t>team</a:t>
            </a:r>
            <a:r>
              <a:rPr sz="1600" spc="-150">
                <a:solidFill>
                  <a:schemeClr val="bg1"/>
                </a:solidFill>
                <a:latin typeface="Chaparral Pro" panose="02060503040505020203"/>
                <a:cs typeface="Century Gothic"/>
              </a:rPr>
              <a:t> </a:t>
            </a:r>
            <a:r>
              <a:rPr sz="1600" spc="-20">
                <a:solidFill>
                  <a:schemeClr val="bg1"/>
                </a:solidFill>
                <a:latin typeface="Chaparral Pro" panose="02060503040505020203"/>
                <a:cs typeface="Century Gothic"/>
              </a:rPr>
              <a:t>whose</a:t>
            </a:r>
            <a:r>
              <a:rPr sz="1600" spc="-135">
                <a:solidFill>
                  <a:schemeClr val="bg1"/>
                </a:solidFill>
                <a:latin typeface="Chaparral Pro" panose="02060503040505020203"/>
                <a:cs typeface="Century Gothic"/>
              </a:rPr>
              <a:t> </a:t>
            </a:r>
            <a:r>
              <a:rPr sz="1600" spc="-10">
                <a:solidFill>
                  <a:schemeClr val="bg1"/>
                </a:solidFill>
                <a:latin typeface="Chaparral Pro" panose="02060503040505020203"/>
                <a:cs typeface="Century Gothic"/>
              </a:rPr>
              <a:t>members</a:t>
            </a:r>
            <a:r>
              <a:rPr sz="1600" spc="-155">
                <a:solidFill>
                  <a:schemeClr val="bg1"/>
                </a:solidFill>
                <a:latin typeface="Chaparral Pro" panose="02060503040505020203"/>
                <a:cs typeface="Century Gothic"/>
              </a:rPr>
              <a:t> </a:t>
            </a:r>
            <a:r>
              <a:rPr sz="1600" spc="-25">
                <a:solidFill>
                  <a:schemeClr val="bg1"/>
                </a:solidFill>
                <a:latin typeface="Chaparral Pro" panose="02060503040505020203"/>
                <a:cs typeface="Century Gothic"/>
              </a:rPr>
              <a:t>are</a:t>
            </a:r>
            <a:r>
              <a:rPr sz="1600" spc="-50">
                <a:solidFill>
                  <a:schemeClr val="bg1"/>
                </a:solidFill>
                <a:latin typeface="Chaparral Pro" panose="02060503040505020203"/>
                <a:cs typeface="Century Gothic"/>
              </a:rPr>
              <a:t> </a:t>
            </a:r>
            <a:r>
              <a:rPr sz="1600">
                <a:solidFill>
                  <a:schemeClr val="bg1"/>
                </a:solidFill>
                <a:latin typeface="Chaparral Pro" panose="02060503040505020203"/>
                <a:cs typeface="Century Gothic"/>
              </a:rPr>
              <a:t>or</a:t>
            </a:r>
            <a:r>
              <a:rPr sz="1600" spc="-35">
                <a:solidFill>
                  <a:schemeClr val="bg1"/>
                </a:solidFill>
                <a:latin typeface="Chaparral Pro" panose="02060503040505020203"/>
                <a:cs typeface="Century Gothic"/>
              </a:rPr>
              <a:t> </a:t>
            </a:r>
            <a:r>
              <a:rPr sz="1600" spc="-20">
                <a:solidFill>
                  <a:schemeClr val="bg1"/>
                </a:solidFill>
                <a:latin typeface="Chaparral Pro" panose="02060503040505020203"/>
                <a:cs typeface="Century Gothic"/>
              </a:rPr>
              <a:t>include </a:t>
            </a:r>
            <a:r>
              <a:rPr sz="1600">
                <a:solidFill>
                  <a:schemeClr val="bg1"/>
                </a:solidFill>
                <a:latin typeface="Chaparral Pro" panose="02060503040505020203"/>
                <a:cs typeface="Century Gothic"/>
              </a:rPr>
              <a:t>students</a:t>
            </a:r>
            <a:r>
              <a:rPr sz="1600" spc="-165">
                <a:solidFill>
                  <a:schemeClr val="bg1"/>
                </a:solidFill>
                <a:latin typeface="Chaparral Pro" panose="02060503040505020203"/>
                <a:cs typeface="Century Gothic"/>
              </a:rPr>
              <a:t> </a:t>
            </a:r>
            <a:r>
              <a:rPr sz="1600">
                <a:solidFill>
                  <a:schemeClr val="bg1"/>
                </a:solidFill>
                <a:latin typeface="Chaparral Pro" panose="02060503040505020203"/>
                <a:cs typeface="Century Gothic"/>
              </a:rPr>
              <a:t>of</a:t>
            </a:r>
            <a:r>
              <a:rPr sz="1600" spc="-135">
                <a:solidFill>
                  <a:schemeClr val="bg1"/>
                </a:solidFill>
                <a:latin typeface="Chaparral Pro" panose="02060503040505020203"/>
                <a:cs typeface="Century Gothic"/>
              </a:rPr>
              <a:t> </a:t>
            </a:r>
            <a:r>
              <a:rPr sz="1600" spc="-20">
                <a:solidFill>
                  <a:schemeClr val="bg1"/>
                </a:solidFill>
                <a:latin typeface="Chaparral Pro" panose="02060503040505020203"/>
                <a:cs typeface="Century Gothic"/>
              </a:rPr>
              <a:t>Illinois</a:t>
            </a:r>
            <a:r>
              <a:rPr sz="1600" spc="-80">
                <a:solidFill>
                  <a:schemeClr val="bg1"/>
                </a:solidFill>
                <a:latin typeface="Chaparral Pro" panose="02060503040505020203"/>
                <a:cs typeface="Century Gothic"/>
              </a:rPr>
              <a:t> </a:t>
            </a:r>
            <a:r>
              <a:rPr sz="1600" spc="15">
                <a:solidFill>
                  <a:schemeClr val="bg1"/>
                </a:solidFill>
                <a:latin typeface="Chaparral Pro" panose="02060503040505020203"/>
                <a:cs typeface="Century Gothic"/>
              </a:rPr>
              <a:t>State</a:t>
            </a:r>
            <a:r>
              <a:rPr sz="1600" spc="-140">
                <a:solidFill>
                  <a:schemeClr val="bg1"/>
                </a:solidFill>
                <a:latin typeface="Chaparral Pro" panose="02060503040505020203"/>
                <a:cs typeface="Century Gothic"/>
              </a:rPr>
              <a:t> </a:t>
            </a:r>
            <a:r>
              <a:rPr sz="1600" spc="-15">
                <a:solidFill>
                  <a:schemeClr val="bg1"/>
                </a:solidFill>
                <a:latin typeface="Chaparral Pro" panose="02060503040505020203"/>
                <a:cs typeface="Century Gothic"/>
              </a:rPr>
              <a:t>University.</a:t>
            </a:r>
            <a:endParaRPr sz="1600">
              <a:solidFill>
                <a:schemeClr val="bg1"/>
              </a:solidFill>
              <a:latin typeface="Chaparral Pro" panose="02060503040505020203"/>
              <a:cs typeface="Century Gothic"/>
            </a:endParaRPr>
          </a:p>
          <a:p>
            <a:pPr marL="342900" indent="-342900">
              <a:buFont typeface="+mj-lt"/>
              <a:buAutoNum type="alphaLcParenR"/>
              <a:tabLst>
                <a:tab pos="266700" algn="l"/>
              </a:tabLst>
            </a:pPr>
            <a:r>
              <a:rPr sz="1600" spc="-15">
                <a:solidFill>
                  <a:schemeClr val="bg1"/>
                </a:solidFill>
                <a:latin typeface="Chaparral Pro" panose="02060503040505020203"/>
                <a:cs typeface="Century Gothic"/>
              </a:rPr>
              <a:t>Engaging</a:t>
            </a:r>
            <a:r>
              <a:rPr sz="1600" spc="-170">
                <a:solidFill>
                  <a:schemeClr val="bg1"/>
                </a:solidFill>
                <a:latin typeface="Chaparral Pro" panose="02060503040505020203"/>
                <a:cs typeface="Century Gothic"/>
              </a:rPr>
              <a:t> </a:t>
            </a:r>
            <a:r>
              <a:rPr sz="1600" spc="-30">
                <a:solidFill>
                  <a:schemeClr val="bg1"/>
                </a:solidFill>
                <a:latin typeface="Chaparral Pro" panose="02060503040505020203"/>
                <a:cs typeface="Century Gothic"/>
              </a:rPr>
              <a:t>in</a:t>
            </a:r>
            <a:r>
              <a:rPr sz="1600">
                <a:solidFill>
                  <a:schemeClr val="bg1"/>
                </a:solidFill>
                <a:latin typeface="Chaparral Pro" panose="02060503040505020203"/>
                <a:cs typeface="Century Gothic"/>
              </a:rPr>
              <a:t> </a:t>
            </a:r>
            <a:r>
              <a:rPr sz="1600" spc="-15">
                <a:solidFill>
                  <a:schemeClr val="bg1"/>
                </a:solidFill>
                <a:latin typeface="Chaparral Pro" panose="02060503040505020203"/>
                <a:cs typeface="Century Gothic"/>
              </a:rPr>
              <a:t>any</a:t>
            </a:r>
            <a:r>
              <a:rPr sz="1600" spc="-55">
                <a:solidFill>
                  <a:schemeClr val="bg1"/>
                </a:solidFill>
                <a:latin typeface="Chaparral Pro" panose="02060503040505020203"/>
                <a:cs typeface="Century Gothic"/>
              </a:rPr>
              <a:t> </a:t>
            </a:r>
            <a:r>
              <a:rPr sz="1600" spc="-5">
                <a:solidFill>
                  <a:schemeClr val="bg1"/>
                </a:solidFill>
                <a:latin typeface="Chaparral Pro" panose="02060503040505020203"/>
                <a:cs typeface="Century Gothic"/>
              </a:rPr>
              <a:t>act</a:t>
            </a:r>
            <a:r>
              <a:rPr sz="1600" spc="-85">
                <a:solidFill>
                  <a:schemeClr val="bg1"/>
                </a:solidFill>
                <a:latin typeface="Chaparral Pro" panose="02060503040505020203"/>
                <a:cs typeface="Century Gothic"/>
              </a:rPr>
              <a:t> </a:t>
            </a:r>
            <a:r>
              <a:rPr sz="1600" spc="-25">
                <a:solidFill>
                  <a:schemeClr val="bg1"/>
                </a:solidFill>
                <a:latin typeface="Chaparral Pro" panose="02060503040505020203"/>
                <a:cs typeface="Century Gothic"/>
              </a:rPr>
              <a:t>where</a:t>
            </a:r>
            <a:r>
              <a:rPr sz="1600" spc="-60">
                <a:solidFill>
                  <a:schemeClr val="bg1"/>
                </a:solidFill>
                <a:latin typeface="Chaparral Pro" panose="02060503040505020203"/>
                <a:cs typeface="Century Gothic"/>
              </a:rPr>
              <a:t> </a:t>
            </a:r>
            <a:r>
              <a:rPr sz="1600" spc="-20">
                <a:solidFill>
                  <a:schemeClr val="bg1"/>
                </a:solidFill>
                <a:latin typeface="Chaparral Pro" panose="02060503040505020203"/>
                <a:cs typeface="Century Gothic"/>
              </a:rPr>
              <a:t>an</a:t>
            </a:r>
            <a:r>
              <a:rPr sz="1600">
                <a:solidFill>
                  <a:schemeClr val="bg1"/>
                </a:solidFill>
                <a:latin typeface="Chaparral Pro" panose="02060503040505020203"/>
                <a:cs typeface="Century Gothic"/>
              </a:rPr>
              <a:t> </a:t>
            </a:r>
            <a:r>
              <a:rPr sz="1600" spc="-20">
                <a:solidFill>
                  <a:schemeClr val="bg1"/>
                </a:solidFill>
                <a:latin typeface="Chaparral Pro" panose="02060503040505020203"/>
                <a:cs typeface="Century Gothic"/>
              </a:rPr>
              <a:t>individual</a:t>
            </a:r>
            <a:r>
              <a:rPr sz="1600" spc="-135">
                <a:solidFill>
                  <a:schemeClr val="bg1"/>
                </a:solidFill>
                <a:latin typeface="Chaparral Pro" panose="02060503040505020203"/>
                <a:cs typeface="Century Gothic"/>
              </a:rPr>
              <a:t> </a:t>
            </a:r>
            <a:r>
              <a:rPr sz="1600" spc="-30">
                <a:solidFill>
                  <a:schemeClr val="bg1"/>
                </a:solidFill>
                <a:latin typeface="Chaparral Pro" panose="02060503040505020203"/>
                <a:cs typeface="Century Gothic"/>
              </a:rPr>
              <a:t>is</a:t>
            </a:r>
            <a:r>
              <a:rPr sz="1600">
                <a:solidFill>
                  <a:schemeClr val="bg1"/>
                </a:solidFill>
                <a:latin typeface="Chaparral Pro" panose="02060503040505020203"/>
                <a:cs typeface="Century Gothic"/>
              </a:rPr>
              <a:t> </a:t>
            </a:r>
            <a:r>
              <a:rPr sz="1600" spc="-5">
                <a:solidFill>
                  <a:schemeClr val="bg1"/>
                </a:solidFill>
                <a:latin typeface="Chaparral Pro" panose="02060503040505020203"/>
                <a:cs typeface="Century Gothic"/>
              </a:rPr>
              <a:t>encouraged</a:t>
            </a:r>
            <a:r>
              <a:rPr sz="1600" spc="-190">
                <a:solidFill>
                  <a:schemeClr val="bg1"/>
                </a:solidFill>
                <a:latin typeface="Chaparral Pro" panose="02060503040505020203"/>
                <a:cs typeface="Century Gothic"/>
              </a:rPr>
              <a:t> </a:t>
            </a:r>
            <a:r>
              <a:rPr sz="1600" spc="30">
                <a:solidFill>
                  <a:schemeClr val="bg1"/>
                </a:solidFill>
                <a:latin typeface="Chaparral Pro" panose="02060503040505020203"/>
                <a:cs typeface="Century Gothic"/>
              </a:rPr>
              <a:t>to</a:t>
            </a:r>
            <a:r>
              <a:rPr sz="1600" spc="-145">
                <a:solidFill>
                  <a:schemeClr val="bg1"/>
                </a:solidFill>
                <a:latin typeface="Chaparral Pro" panose="02060503040505020203"/>
                <a:cs typeface="Century Gothic"/>
              </a:rPr>
              <a:t> </a:t>
            </a:r>
            <a:r>
              <a:rPr sz="1600" spc="-10">
                <a:solidFill>
                  <a:schemeClr val="bg1"/>
                </a:solidFill>
                <a:latin typeface="Chaparral Pro" panose="02060503040505020203"/>
                <a:cs typeface="Century Gothic"/>
              </a:rPr>
              <a:t>engage</a:t>
            </a:r>
            <a:r>
              <a:rPr sz="1600" spc="-140">
                <a:solidFill>
                  <a:schemeClr val="bg1"/>
                </a:solidFill>
                <a:latin typeface="Chaparral Pro" panose="02060503040505020203"/>
                <a:cs typeface="Century Gothic"/>
              </a:rPr>
              <a:t> </a:t>
            </a:r>
            <a:r>
              <a:rPr sz="1600" spc="-30">
                <a:solidFill>
                  <a:schemeClr val="bg1"/>
                </a:solidFill>
                <a:latin typeface="Chaparral Pro" panose="02060503040505020203"/>
                <a:cs typeface="Century Gothic"/>
              </a:rPr>
              <a:t>in</a:t>
            </a:r>
            <a:r>
              <a:rPr sz="1600" spc="-75">
                <a:solidFill>
                  <a:schemeClr val="bg1"/>
                </a:solidFill>
                <a:latin typeface="Chaparral Pro" panose="02060503040505020203"/>
                <a:cs typeface="Century Gothic"/>
              </a:rPr>
              <a:t> </a:t>
            </a:r>
            <a:r>
              <a:rPr sz="1600">
                <a:solidFill>
                  <a:schemeClr val="bg1"/>
                </a:solidFill>
                <a:latin typeface="Chaparral Pro" panose="02060503040505020203"/>
                <a:cs typeface="Century Gothic"/>
              </a:rPr>
              <a:t>conduct</a:t>
            </a:r>
            <a:r>
              <a:rPr sz="1600" spc="-170">
                <a:solidFill>
                  <a:schemeClr val="bg1"/>
                </a:solidFill>
                <a:latin typeface="Chaparral Pro" panose="02060503040505020203"/>
                <a:cs typeface="Century Gothic"/>
              </a:rPr>
              <a:t> </a:t>
            </a:r>
            <a:r>
              <a:rPr sz="1600">
                <a:solidFill>
                  <a:schemeClr val="bg1"/>
                </a:solidFill>
                <a:latin typeface="Chaparral Pro" panose="02060503040505020203"/>
                <a:cs typeface="Century Gothic"/>
              </a:rPr>
              <a:t>of</a:t>
            </a:r>
            <a:r>
              <a:rPr sz="1600" spc="-135">
                <a:solidFill>
                  <a:schemeClr val="bg1"/>
                </a:solidFill>
                <a:latin typeface="Chaparral Pro" panose="02060503040505020203"/>
                <a:cs typeface="Century Gothic"/>
              </a:rPr>
              <a:t> </a:t>
            </a:r>
            <a:r>
              <a:rPr sz="1600" spc="-20">
                <a:solidFill>
                  <a:schemeClr val="bg1"/>
                </a:solidFill>
                <a:latin typeface="Chaparral Pro" panose="02060503040505020203"/>
                <a:cs typeface="Century Gothic"/>
              </a:rPr>
              <a:t>an</a:t>
            </a:r>
            <a:r>
              <a:rPr sz="1600" spc="-75">
                <a:solidFill>
                  <a:schemeClr val="bg1"/>
                </a:solidFill>
                <a:latin typeface="Chaparral Pro" panose="02060503040505020203"/>
                <a:cs typeface="Century Gothic"/>
              </a:rPr>
              <a:t> </a:t>
            </a:r>
            <a:r>
              <a:rPr sz="1600" spc="-15">
                <a:solidFill>
                  <a:schemeClr val="bg1"/>
                </a:solidFill>
                <a:latin typeface="Chaparral Pro" panose="02060503040505020203"/>
                <a:cs typeface="Century Gothic"/>
              </a:rPr>
              <a:t>unbecoming</a:t>
            </a:r>
            <a:r>
              <a:rPr sz="1600" spc="-170">
                <a:solidFill>
                  <a:schemeClr val="bg1"/>
                </a:solidFill>
                <a:latin typeface="Chaparral Pro" panose="02060503040505020203"/>
                <a:cs typeface="Century Gothic"/>
              </a:rPr>
              <a:t> </a:t>
            </a:r>
            <a:r>
              <a:rPr sz="1600">
                <a:solidFill>
                  <a:schemeClr val="bg1"/>
                </a:solidFill>
                <a:latin typeface="Chaparral Pro" panose="02060503040505020203"/>
                <a:cs typeface="Century Gothic"/>
              </a:rPr>
              <a:t>or</a:t>
            </a:r>
            <a:r>
              <a:rPr sz="1600" spc="-114">
                <a:solidFill>
                  <a:schemeClr val="bg1"/>
                </a:solidFill>
                <a:latin typeface="Chaparral Pro" panose="02060503040505020203"/>
                <a:cs typeface="Century Gothic"/>
              </a:rPr>
              <a:t> </a:t>
            </a:r>
            <a:r>
              <a:rPr sz="1600" spc="-20">
                <a:solidFill>
                  <a:schemeClr val="bg1"/>
                </a:solidFill>
                <a:latin typeface="Chaparral Pro" panose="02060503040505020203"/>
                <a:cs typeface="Century Gothic"/>
              </a:rPr>
              <a:t>humiliating</a:t>
            </a:r>
            <a:r>
              <a:rPr sz="1600" spc="-170">
                <a:solidFill>
                  <a:schemeClr val="bg1"/>
                </a:solidFill>
                <a:latin typeface="Chaparral Pro" panose="02060503040505020203"/>
                <a:cs typeface="Century Gothic"/>
              </a:rPr>
              <a:t> </a:t>
            </a:r>
            <a:r>
              <a:rPr sz="1600">
                <a:solidFill>
                  <a:schemeClr val="bg1"/>
                </a:solidFill>
                <a:latin typeface="Chaparral Pro" panose="02060503040505020203"/>
                <a:cs typeface="Century Gothic"/>
              </a:rPr>
              <a:t>nature,</a:t>
            </a:r>
            <a:r>
              <a:rPr sz="1600" spc="-165">
                <a:solidFill>
                  <a:schemeClr val="bg1"/>
                </a:solidFill>
                <a:latin typeface="Chaparral Pro" panose="02060503040505020203"/>
                <a:cs typeface="Century Gothic"/>
              </a:rPr>
              <a:t> </a:t>
            </a:r>
            <a:r>
              <a:rPr sz="1600">
                <a:solidFill>
                  <a:schemeClr val="bg1"/>
                </a:solidFill>
                <a:latin typeface="Chaparral Pro" panose="02060503040505020203"/>
                <a:cs typeface="Century Gothic"/>
              </a:rPr>
              <a:t>or</a:t>
            </a:r>
            <a:r>
              <a:rPr lang="en-US" sz="1600">
                <a:solidFill>
                  <a:schemeClr val="bg1"/>
                </a:solidFill>
                <a:latin typeface="Chaparral Pro" panose="02060503040505020203"/>
                <a:cs typeface="Century Gothic"/>
              </a:rPr>
              <a:t> </a:t>
            </a:r>
            <a:r>
              <a:rPr sz="1600" spc="-30">
                <a:solidFill>
                  <a:schemeClr val="bg1"/>
                </a:solidFill>
                <a:latin typeface="Chaparral Pro" panose="02060503040505020203"/>
                <a:cs typeface="Century Gothic"/>
              </a:rPr>
              <a:t>which</a:t>
            </a:r>
            <a:r>
              <a:rPr sz="1600" spc="-75">
                <a:solidFill>
                  <a:schemeClr val="bg1"/>
                </a:solidFill>
                <a:latin typeface="Chaparral Pro" panose="02060503040505020203"/>
                <a:cs typeface="Century Gothic"/>
              </a:rPr>
              <a:t> </a:t>
            </a:r>
            <a:r>
              <a:rPr sz="1600" spc="-30">
                <a:solidFill>
                  <a:schemeClr val="bg1"/>
                </a:solidFill>
                <a:latin typeface="Chaparral Pro" panose="02060503040505020203"/>
                <a:cs typeface="Century Gothic"/>
              </a:rPr>
              <a:t>in</a:t>
            </a:r>
            <a:r>
              <a:rPr sz="1600" spc="5">
                <a:solidFill>
                  <a:schemeClr val="bg1"/>
                </a:solidFill>
                <a:latin typeface="Chaparral Pro" panose="02060503040505020203"/>
                <a:cs typeface="Century Gothic"/>
              </a:rPr>
              <a:t> </a:t>
            </a:r>
            <a:r>
              <a:rPr sz="1600" spc="-15">
                <a:solidFill>
                  <a:schemeClr val="bg1"/>
                </a:solidFill>
                <a:latin typeface="Chaparral Pro" panose="02060503040505020203"/>
                <a:cs typeface="Century Gothic"/>
              </a:rPr>
              <a:t>any</a:t>
            </a:r>
            <a:r>
              <a:rPr sz="1600" spc="-50">
                <a:solidFill>
                  <a:schemeClr val="bg1"/>
                </a:solidFill>
                <a:latin typeface="Chaparral Pro" panose="02060503040505020203"/>
                <a:cs typeface="Century Gothic"/>
              </a:rPr>
              <a:t> </a:t>
            </a:r>
            <a:r>
              <a:rPr sz="1600" spc="-45">
                <a:solidFill>
                  <a:schemeClr val="bg1"/>
                </a:solidFill>
                <a:latin typeface="Chaparral Pro" panose="02060503040505020203"/>
                <a:cs typeface="Century Gothic"/>
              </a:rPr>
              <a:t>way</a:t>
            </a:r>
            <a:r>
              <a:rPr sz="1600" spc="35">
                <a:solidFill>
                  <a:schemeClr val="bg1"/>
                </a:solidFill>
                <a:latin typeface="Chaparral Pro" panose="02060503040505020203"/>
                <a:cs typeface="Century Gothic"/>
              </a:rPr>
              <a:t> </a:t>
            </a:r>
            <a:r>
              <a:rPr sz="1600" spc="5">
                <a:solidFill>
                  <a:schemeClr val="bg1"/>
                </a:solidFill>
                <a:latin typeface="Chaparral Pro" panose="02060503040505020203"/>
                <a:cs typeface="Century Gothic"/>
              </a:rPr>
              <a:t>detracts</a:t>
            </a:r>
            <a:r>
              <a:rPr sz="1600" spc="-240">
                <a:solidFill>
                  <a:schemeClr val="bg1"/>
                </a:solidFill>
                <a:latin typeface="Chaparral Pro" panose="02060503040505020203"/>
                <a:cs typeface="Century Gothic"/>
              </a:rPr>
              <a:t> </a:t>
            </a:r>
            <a:r>
              <a:rPr sz="1600" spc="-5">
                <a:solidFill>
                  <a:schemeClr val="bg1"/>
                </a:solidFill>
                <a:latin typeface="Chaparral Pro" panose="02060503040505020203"/>
                <a:cs typeface="Century Gothic"/>
              </a:rPr>
              <a:t>from</a:t>
            </a:r>
            <a:r>
              <a:rPr sz="1600" spc="-150">
                <a:solidFill>
                  <a:schemeClr val="bg1"/>
                </a:solidFill>
                <a:latin typeface="Chaparral Pro" panose="02060503040505020203"/>
                <a:cs typeface="Century Gothic"/>
              </a:rPr>
              <a:t> </a:t>
            </a:r>
            <a:r>
              <a:rPr sz="1600" spc="-20">
                <a:solidFill>
                  <a:schemeClr val="bg1"/>
                </a:solidFill>
                <a:latin typeface="Chaparral Pro" panose="02060503040505020203"/>
                <a:cs typeface="Century Gothic"/>
              </a:rPr>
              <a:t>an</a:t>
            </a:r>
            <a:r>
              <a:rPr sz="1600" spc="-75">
                <a:solidFill>
                  <a:schemeClr val="bg1"/>
                </a:solidFill>
                <a:latin typeface="Chaparral Pro" panose="02060503040505020203"/>
                <a:cs typeface="Century Gothic"/>
              </a:rPr>
              <a:t> </a:t>
            </a:r>
            <a:r>
              <a:rPr sz="1600" spc="-25">
                <a:solidFill>
                  <a:schemeClr val="bg1"/>
                </a:solidFill>
                <a:latin typeface="Chaparral Pro" panose="02060503040505020203"/>
                <a:cs typeface="Century Gothic"/>
              </a:rPr>
              <a:t>individual’s</a:t>
            </a:r>
            <a:r>
              <a:rPr sz="1600" spc="5">
                <a:solidFill>
                  <a:schemeClr val="bg1"/>
                </a:solidFill>
                <a:latin typeface="Chaparral Pro" panose="02060503040505020203"/>
                <a:cs typeface="Century Gothic"/>
              </a:rPr>
              <a:t> </a:t>
            </a:r>
            <a:r>
              <a:rPr sz="1600" spc="-15">
                <a:solidFill>
                  <a:schemeClr val="bg1"/>
                </a:solidFill>
                <a:latin typeface="Chaparral Pro" panose="02060503040505020203"/>
                <a:cs typeface="Century Gothic"/>
              </a:rPr>
              <a:t>academic</a:t>
            </a:r>
            <a:r>
              <a:rPr sz="1600" spc="-130">
                <a:solidFill>
                  <a:schemeClr val="bg1"/>
                </a:solidFill>
                <a:latin typeface="Chaparral Pro" panose="02060503040505020203"/>
                <a:cs typeface="Century Gothic"/>
              </a:rPr>
              <a:t> </a:t>
            </a:r>
            <a:r>
              <a:rPr sz="1600" spc="-10">
                <a:solidFill>
                  <a:schemeClr val="bg1"/>
                </a:solidFill>
                <a:latin typeface="Chaparral Pro" panose="02060503040505020203"/>
                <a:cs typeface="Century Gothic"/>
              </a:rPr>
              <a:t>pursuits</a:t>
            </a:r>
            <a:r>
              <a:rPr sz="1600" spc="-155">
                <a:solidFill>
                  <a:schemeClr val="bg1"/>
                </a:solidFill>
                <a:latin typeface="Chaparral Pro" panose="02060503040505020203"/>
                <a:cs typeface="Century Gothic"/>
              </a:rPr>
              <a:t> </a:t>
            </a:r>
            <a:r>
              <a:rPr sz="1600" spc="10">
                <a:solidFill>
                  <a:schemeClr val="bg1"/>
                </a:solidFill>
                <a:latin typeface="Chaparral Pro" panose="02060503040505020203"/>
                <a:cs typeface="Century Gothic"/>
              </a:rPr>
              <a:t>for</a:t>
            </a:r>
            <a:r>
              <a:rPr sz="1600" spc="-110">
                <a:solidFill>
                  <a:schemeClr val="bg1"/>
                </a:solidFill>
                <a:latin typeface="Chaparral Pro" panose="02060503040505020203"/>
                <a:cs typeface="Century Gothic"/>
              </a:rPr>
              <a:t> </a:t>
            </a:r>
            <a:r>
              <a:rPr sz="1600" spc="15">
                <a:solidFill>
                  <a:schemeClr val="bg1"/>
                </a:solidFill>
                <a:latin typeface="Chaparral Pro" panose="02060503040505020203"/>
                <a:cs typeface="Century Gothic"/>
              </a:rPr>
              <a:t>the</a:t>
            </a:r>
            <a:r>
              <a:rPr sz="1600" spc="-135">
                <a:solidFill>
                  <a:schemeClr val="bg1"/>
                </a:solidFill>
                <a:latin typeface="Chaparral Pro" panose="02060503040505020203"/>
                <a:cs typeface="Century Gothic"/>
              </a:rPr>
              <a:t> </a:t>
            </a:r>
            <a:r>
              <a:rPr sz="1600" spc="-15">
                <a:solidFill>
                  <a:schemeClr val="bg1"/>
                </a:solidFill>
                <a:latin typeface="Chaparral Pro" panose="02060503040505020203"/>
                <a:cs typeface="Century Gothic"/>
              </a:rPr>
              <a:t>purpose</a:t>
            </a:r>
            <a:r>
              <a:rPr sz="1600" spc="-135">
                <a:solidFill>
                  <a:schemeClr val="bg1"/>
                </a:solidFill>
                <a:latin typeface="Chaparral Pro" panose="02060503040505020203"/>
                <a:cs typeface="Century Gothic"/>
              </a:rPr>
              <a:t> </a:t>
            </a:r>
            <a:r>
              <a:rPr sz="1600">
                <a:solidFill>
                  <a:schemeClr val="bg1"/>
                </a:solidFill>
                <a:latin typeface="Chaparral Pro" panose="02060503040505020203"/>
                <a:cs typeface="Century Gothic"/>
              </a:rPr>
              <a:t>of</a:t>
            </a:r>
            <a:r>
              <a:rPr sz="1600" spc="-130">
                <a:solidFill>
                  <a:schemeClr val="bg1"/>
                </a:solidFill>
                <a:latin typeface="Chaparral Pro" panose="02060503040505020203"/>
                <a:cs typeface="Century Gothic"/>
              </a:rPr>
              <a:t> </a:t>
            </a:r>
            <a:r>
              <a:rPr sz="1600" spc="-10">
                <a:solidFill>
                  <a:schemeClr val="bg1"/>
                </a:solidFill>
                <a:latin typeface="Chaparral Pro" panose="02060503040505020203"/>
                <a:cs typeface="Century Gothic"/>
              </a:rPr>
              <a:t>initiation</a:t>
            </a:r>
            <a:r>
              <a:rPr sz="1600" spc="-155">
                <a:solidFill>
                  <a:schemeClr val="bg1"/>
                </a:solidFill>
                <a:latin typeface="Chaparral Pro" panose="02060503040505020203"/>
                <a:cs typeface="Century Gothic"/>
              </a:rPr>
              <a:t> </a:t>
            </a:r>
            <a:r>
              <a:rPr sz="1600">
                <a:solidFill>
                  <a:schemeClr val="bg1"/>
                </a:solidFill>
                <a:latin typeface="Chaparral Pro" panose="02060503040505020203"/>
                <a:cs typeface="Century Gothic"/>
              </a:rPr>
              <a:t>into,</a:t>
            </a:r>
            <a:r>
              <a:rPr sz="1600" spc="-160">
                <a:solidFill>
                  <a:schemeClr val="bg1"/>
                </a:solidFill>
                <a:latin typeface="Chaparral Pro" panose="02060503040505020203"/>
                <a:cs typeface="Century Gothic"/>
              </a:rPr>
              <a:t> </a:t>
            </a:r>
            <a:r>
              <a:rPr sz="1600" spc="-15">
                <a:solidFill>
                  <a:schemeClr val="bg1"/>
                </a:solidFill>
                <a:latin typeface="Chaparral Pro" panose="02060503040505020203"/>
                <a:cs typeface="Century Gothic"/>
              </a:rPr>
              <a:t>affiliation</a:t>
            </a:r>
            <a:r>
              <a:rPr sz="1600" spc="-70">
                <a:solidFill>
                  <a:schemeClr val="bg1"/>
                </a:solidFill>
                <a:latin typeface="Chaparral Pro" panose="02060503040505020203"/>
                <a:cs typeface="Century Gothic"/>
              </a:rPr>
              <a:t> </a:t>
            </a:r>
            <a:r>
              <a:rPr sz="1600" spc="-20">
                <a:solidFill>
                  <a:schemeClr val="bg1"/>
                </a:solidFill>
                <a:latin typeface="Chaparral Pro" panose="02060503040505020203"/>
                <a:cs typeface="Century Gothic"/>
              </a:rPr>
              <a:t>with,</a:t>
            </a:r>
            <a:r>
              <a:rPr sz="1600" spc="-75">
                <a:solidFill>
                  <a:schemeClr val="bg1"/>
                </a:solidFill>
                <a:latin typeface="Chaparral Pro" panose="02060503040505020203"/>
                <a:cs typeface="Century Gothic"/>
              </a:rPr>
              <a:t> </a:t>
            </a:r>
            <a:r>
              <a:rPr sz="1600">
                <a:solidFill>
                  <a:schemeClr val="bg1"/>
                </a:solidFill>
                <a:latin typeface="Chaparral Pro" panose="02060503040505020203"/>
                <a:cs typeface="Century Gothic"/>
              </a:rPr>
              <a:t>or</a:t>
            </a:r>
            <a:r>
              <a:rPr sz="1600" spc="-30">
                <a:solidFill>
                  <a:schemeClr val="bg1"/>
                </a:solidFill>
                <a:latin typeface="Chaparral Pro" panose="02060503040505020203"/>
                <a:cs typeface="Century Gothic"/>
              </a:rPr>
              <a:t> </a:t>
            </a:r>
            <a:r>
              <a:rPr sz="1600" spc="-10">
                <a:solidFill>
                  <a:schemeClr val="bg1"/>
                </a:solidFill>
                <a:latin typeface="Chaparral Pro" panose="02060503040505020203"/>
                <a:cs typeface="Century Gothic"/>
              </a:rPr>
              <a:t>continued  </a:t>
            </a:r>
            <a:r>
              <a:rPr sz="1600" spc="-15">
                <a:solidFill>
                  <a:schemeClr val="bg1"/>
                </a:solidFill>
                <a:latin typeface="Chaparral Pro" panose="02060503040505020203"/>
                <a:cs typeface="Century Gothic"/>
              </a:rPr>
              <a:t>membership</a:t>
            </a:r>
            <a:r>
              <a:rPr sz="1600" spc="-185">
                <a:solidFill>
                  <a:schemeClr val="bg1"/>
                </a:solidFill>
                <a:latin typeface="Chaparral Pro" panose="02060503040505020203"/>
                <a:cs typeface="Century Gothic"/>
              </a:rPr>
              <a:t> </a:t>
            </a:r>
            <a:r>
              <a:rPr sz="1600" spc="-30">
                <a:solidFill>
                  <a:schemeClr val="bg1"/>
                </a:solidFill>
                <a:latin typeface="Chaparral Pro" panose="02060503040505020203"/>
                <a:cs typeface="Century Gothic"/>
              </a:rPr>
              <a:t>in</a:t>
            </a:r>
            <a:r>
              <a:rPr sz="1600" spc="-75">
                <a:solidFill>
                  <a:schemeClr val="bg1"/>
                </a:solidFill>
                <a:latin typeface="Chaparral Pro" panose="02060503040505020203"/>
                <a:cs typeface="Century Gothic"/>
              </a:rPr>
              <a:t> </a:t>
            </a:r>
            <a:r>
              <a:rPr sz="1600" spc="-15">
                <a:solidFill>
                  <a:schemeClr val="bg1"/>
                </a:solidFill>
                <a:latin typeface="Chaparral Pro" panose="02060503040505020203"/>
                <a:cs typeface="Century Gothic"/>
              </a:rPr>
              <a:t>any</a:t>
            </a:r>
            <a:r>
              <a:rPr sz="1600" spc="-50">
                <a:solidFill>
                  <a:schemeClr val="bg1"/>
                </a:solidFill>
                <a:latin typeface="Chaparral Pro" panose="02060503040505020203"/>
                <a:cs typeface="Century Gothic"/>
              </a:rPr>
              <a:t> </a:t>
            </a:r>
            <a:r>
              <a:rPr sz="1600" spc="-15">
                <a:solidFill>
                  <a:schemeClr val="bg1"/>
                </a:solidFill>
                <a:latin typeface="Chaparral Pro" panose="02060503040505020203"/>
                <a:cs typeface="Century Gothic"/>
              </a:rPr>
              <a:t>group,</a:t>
            </a:r>
            <a:r>
              <a:rPr sz="1600" spc="-80">
                <a:solidFill>
                  <a:schemeClr val="bg1"/>
                </a:solidFill>
                <a:latin typeface="Chaparral Pro" panose="02060503040505020203"/>
                <a:cs typeface="Century Gothic"/>
              </a:rPr>
              <a:t> </a:t>
            </a:r>
            <a:r>
              <a:rPr sz="1600" spc="-10">
                <a:solidFill>
                  <a:schemeClr val="bg1"/>
                </a:solidFill>
                <a:latin typeface="Chaparral Pro" panose="02060503040505020203"/>
                <a:cs typeface="Century Gothic"/>
              </a:rPr>
              <a:t>organization,</a:t>
            </a:r>
            <a:r>
              <a:rPr sz="1600" spc="-160">
                <a:solidFill>
                  <a:schemeClr val="bg1"/>
                </a:solidFill>
                <a:latin typeface="Chaparral Pro" panose="02060503040505020203"/>
                <a:cs typeface="Century Gothic"/>
              </a:rPr>
              <a:t> </a:t>
            </a:r>
            <a:r>
              <a:rPr sz="1600">
                <a:solidFill>
                  <a:schemeClr val="bg1"/>
                </a:solidFill>
                <a:latin typeface="Chaparral Pro" panose="02060503040505020203"/>
                <a:cs typeface="Century Gothic"/>
              </a:rPr>
              <a:t>or</a:t>
            </a:r>
            <a:r>
              <a:rPr sz="1600" spc="-195">
                <a:solidFill>
                  <a:schemeClr val="bg1"/>
                </a:solidFill>
                <a:latin typeface="Chaparral Pro" panose="02060503040505020203"/>
                <a:cs typeface="Century Gothic"/>
              </a:rPr>
              <a:t> </a:t>
            </a:r>
            <a:r>
              <a:rPr sz="1600" spc="10">
                <a:solidFill>
                  <a:schemeClr val="bg1"/>
                </a:solidFill>
                <a:latin typeface="Chaparral Pro" panose="02060503040505020203"/>
                <a:cs typeface="Century Gothic"/>
              </a:rPr>
              <a:t>team</a:t>
            </a:r>
            <a:r>
              <a:rPr sz="1600" spc="-155">
                <a:solidFill>
                  <a:schemeClr val="bg1"/>
                </a:solidFill>
                <a:latin typeface="Chaparral Pro" panose="02060503040505020203"/>
                <a:cs typeface="Century Gothic"/>
              </a:rPr>
              <a:t> </a:t>
            </a:r>
            <a:r>
              <a:rPr sz="1600" spc="-20">
                <a:solidFill>
                  <a:schemeClr val="bg1"/>
                </a:solidFill>
                <a:latin typeface="Chaparral Pro" panose="02060503040505020203"/>
                <a:cs typeface="Century Gothic"/>
              </a:rPr>
              <a:t>whose</a:t>
            </a:r>
            <a:r>
              <a:rPr sz="1600" spc="-55">
                <a:solidFill>
                  <a:schemeClr val="bg1"/>
                </a:solidFill>
                <a:latin typeface="Chaparral Pro" panose="02060503040505020203"/>
                <a:cs typeface="Century Gothic"/>
              </a:rPr>
              <a:t> </a:t>
            </a:r>
            <a:r>
              <a:rPr sz="1600" spc="-10">
                <a:solidFill>
                  <a:schemeClr val="bg1"/>
                </a:solidFill>
                <a:latin typeface="Chaparral Pro" panose="02060503040505020203"/>
                <a:cs typeface="Century Gothic"/>
              </a:rPr>
              <a:t>members</a:t>
            </a:r>
            <a:r>
              <a:rPr sz="1600" spc="-155">
                <a:solidFill>
                  <a:schemeClr val="bg1"/>
                </a:solidFill>
                <a:latin typeface="Chaparral Pro" panose="02060503040505020203"/>
                <a:cs typeface="Century Gothic"/>
              </a:rPr>
              <a:t> </a:t>
            </a:r>
            <a:r>
              <a:rPr sz="1600" spc="-25">
                <a:solidFill>
                  <a:schemeClr val="bg1"/>
                </a:solidFill>
                <a:latin typeface="Chaparral Pro" panose="02060503040505020203"/>
                <a:cs typeface="Century Gothic"/>
              </a:rPr>
              <a:t>are</a:t>
            </a:r>
            <a:r>
              <a:rPr sz="1600" spc="-55">
                <a:solidFill>
                  <a:schemeClr val="bg1"/>
                </a:solidFill>
                <a:latin typeface="Chaparral Pro" panose="02060503040505020203"/>
                <a:cs typeface="Century Gothic"/>
              </a:rPr>
              <a:t> </a:t>
            </a:r>
            <a:r>
              <a:rPr sz="1600">
                <a:solidFill>
                  <a:schemeClr val="bg1"/>
                </a:solidFill>
                <a:latin typeface="Chaparral Pro" panose="02060503040505020203"/>
                <a:cs typeface="Century Gothic"/>
              </a:rPr>
              <a:t>or</a:t>
            </a:r>
            <a:r>
              <a:rPr sz="1600" spc="-120">
                <a:solidFill>
                  <a:schemeClr val="bg1"/>
                </a:solidFill>
                <a:latin typeface="Chaparral Pro" panose="02060503040505020203"/>
                <a:cs typeface="Century Gothic"/>
              </a:rPr>
              <a:t> </a:t>
            </a:r>
            <a:r>
              <a:rPr sz="1600" spc="-20">
                <a:solidFill>
                  <a:schemeClr val="bg1"/>
                </a:solidFill>
                <a:latin typeface="Chaparral Pro" panose="02060503040505020203"/>
                <a:cs typeface="Century Gothic"/>
              </a:rPr>
              <a:t>include</a:t>
            </a:r>
            <a:r>
              <a:rPr sz="1600" spc="-55">
                <a:solidFill>
                  <a:schemeClr val="bg1"/>
                </a:solidFill>
                <a:latin typeface="Chaparral Pro" panose="02060503040505020203"/>
                <a:cs typeface="Century Gothic"/>
              </a:rPr>
              <a:t> </a:t>
            </a:r>
            <a:r>
              <a:rPr sz="1600">
                <a:solidFill>
                  <a:schemeClr val="bg1"/>
                </a:solidFill>
                <a:latin typeface="Chaparral Pro" panose="02060503040505020203"/>
                <a:cs typeface="Century Gothic"/>
              </a:rPr>
              <a:t>students</a:t>
            </a:r>
            <a:r>
              <a:rPr sz="1600" spc="-160">
                <a:solidFill>
                  <a:schemeClr val="bg1"/>
                </a:solidFill>
                <a:latin typeface="Chaparral Pro" panose="02060503040505020203"/>
                <a:cs typeface="Century Gothic"/>
              </a:rPr>
              <a:t> </a:t>
            </a:r>
            <a:r>
              <a:rPr sz="1600">
                <a:solidFill>
                  <a:schemeClr val="bg1"/>
                </a:solidFill>
                <a:latin typeface="Chaparral Pro" panose="02060503040505020203"/>
                <a:cs typeface="Century Gothic"/>
              </a:rPr>
              <a:t>of</a:t>
            </a:r>
            <a:r>
              <a:rPr sz="1600" spc="-130">
                <a:solidFill>
                  <a:schemeClr val="bg1"/>
                </a:solidFill>
                <a:latin typeface="Chaparral Pro" panose="02060503040505020203"/>
                <a:cs typeface="Century Gothic"/>
              </a:rPr>
              <a:t> </a:t>
            </a:r>
            <a:r>
              <a:rPr sz="1600" spc="-20">
                <a:solidFill>
                  <a:schemeClr val="bg1"/>
                </a:solidFill>
                <a:latin typeface="Chaparral Pro" panose="02060503040505020203"/>
                <a:cs typeface="Century Gothic"/>
              </a:rPr>
              <a:t>Illinois</a:t>
            </a:r>
            <a:r>
              <a:rPr sz="1600" spc="-80">
                <a:solidFill>
                  <a:schemeClr val="bg1"/>
                </a:solidFill>
                <a:latin typeface="Chaparral Pro" panose="02060503040505020203"/>
                <a:cs typeface="Century Gothic"/>
              </a:rPr>
              <a:t> </a:t>
            </a:r>
            <a:r>
              <a:rPr sz="1600" spc="15">
                <a:solidFill>
                  <a:schemeClr val="bg1"/>
                </a:solidFill>
                <a:latin typeface="Chaparral Pro" panose="02060503040505020203"/>
                <a:cs typeface="Century Gothic"/>
              </a:rPr>
              <a:t>State</a:t>
            </a:r>
            <a:r>
              <a:rPr sz="1600" spc="-135">
                <a:solidFill>
                  <a:schemeClr val="bg1"/>
                </a:solidFill>
                <a:latin typeface="Chaparral Pro" panose="02060503040505020203"/>
                <a:cs typeface="Century Gothic"/>
              </a:rPr>
              <a:t> </a:t>
            </a:r>
            <a:r>
              <a:rPr sz="1600" spc="-15">
                <a:solidFill>
                  <a:schemeClr val="bg1"/>
                </a:solidFill>
                <a:latin typeface="Chaparral Pro" panose="02060503040505020203"/>
                <a:cs typeface="Century Gothic"/>
              </a:rPr>
              <a:t>University.</a:t>
            </a:r>
            <a:endParaRPr sz="1600">
              <a:solidFill>
                <a:schemeClr val="bg1"/>
              </a:solidFill>
              <a:latin typeface="Chaparral Pro" panose="02060503040505020203"/>
              <a:cs typeface="Century Gothic"/>
            </a:endParaRPr>
          </a:p>
          <a:p>
            <a:pPr marL="342900" marR="523875" indent="-342900">
              <a:buFont typeface="+mj-lt"/>
              <a:buAutoNum type="alphaLcParenR"/>
              <a:tabLst>
                <a:tab pos="266700" algn="l"/>
              </a:tabLst>
            </a:pPr>
            <a:r>
              <a:rPr sz="1600" spc="-15">
                <a:solidFill>
                  <a:schemeClr val="bg1"/>
                </a:solidFill>
                <a:latin typeface="Chaparral Pro" panose="02060503040505020203"/>
                <a:cs typeface="Century Gothic"/>
              </a:rPr>
              <a:t>Engaging</a:t>
            </a:r>
            <a:r>
              <a:rPr sz="1600" spc="-165">
                <a:solidFill>
                  <a:schemeClr val="bg1"/>
                </a:solidFill>
                <a:latin typeface="Chaparral Pro" panose="02060503040505020203"/>
                <a:cs typeface="Century Gothic"/>
              </a:rPr>
              <a:t> </a:t>
            </a:r>
            <a:r>
              <a:rPr sz="1600" spc="-30">
                <a:solidFill>
                  <a:schemeClr val="bg1"/>
                </a:solidFill>
                <a:latin typeface="Chaparral Pro" panose="02060503040505020203"/>
                <a:cs typeface="Century Gothic"/>
              </a:rPr>
              <a:t>in</a:t>
            </a:r>
            <a:r>
              <a:rPr sz="1600" spc="10">
                <a:solidFill>
                  <a:schemeClr val="bg1"/>
                </a:solidFill>
                <a:latin typeface="Chaparral Pro" panose="02060503040505020203"/>
                <a:cs typeface="Century Gothic"/>
              </a:rPr>
              <a:t> </a:t>
            </a:r>
            <a:r>
              <a:rPr sz="1600" spc="-15">
                <a:solidFill>
                  <a:schemeClr val="bg1"/>
                </a:solidFill>
                <a:latin typeface="Chaparral Pro" panose="02060503040505020203"/>
                <a:cs typeface="Century Gothic"/>
              </a:rPr>
              <a:t>any</a:t>
            </a:r>
            <a:r>
              <a:rPr sz="1600" spc="-45">
                <a:solidFill>
                  <a:schemeClr val="bg1"/>
                </a:solidFill>
                <a:latin typeface="Chaparral Pro" panose="02060503040505020203"/>
                <a:cs typeface="Century Gothic"/>
              </a:rPr>
              <a:t> </a:t>
            </a:r>
            <a:r>
              <a:rPr sz="1600" spc="10">
                <a:solidFill>
                  <a:schemeClr val="bg1"/>
                </a:solidFill>
                <a:latin typeface="Chaparral Pro" panose="02060503040505020203"/>
                <a:cs typeface="Century Gothic"/>
              </a:rPr>
              <a:t>acts</a:t>
            </a:r>
            <a:r>
              <a:rPr sz="1600" spc="-155">
                <a:solidFill>
                  <a:schemeClr val="bg1"/>
                </a:solidFill>
                <a:latin typeface="Chaparral Pro" panose="02060503040505020203"/>
                <a:cs typeface="Century Gothic"/>
              </a:rPr>
              <a:t> </a:t>
            </a:r>
            <a:r>
              <a:rPr sz="1600">
                <a:solidFill>
                  <a:schemeClr val="bg1"/>
                </a:solidFill>
                <a:latin typeface="Chaparral Pro" panose="02060503040505020203"/>
                <a:cs typeface="Century Gothic"/>
              </a:rPr>
              <a:t>such</a:t>
            </a:r>
            <a:r>
              <a:rPr sz="1600" spc="-150">
                <a:solidFill>
                  <a:schemeClr val="bg1"/>
                </a:solidFill>
                <a:latin typeface="Chaparral Pro" panose="02060503040505020203"/>
                <a:cs typeface="Century Gothic"/>
              </a:rPr>
              <a:t> </a:t>
            </a:r>
            <a:r>
              <a:rPr sz="1600" spc="-20">
                <a:solidFill>
                  <a:schemeClr val="bg1"/>
                </a:solidFill>
                <a:latin typeface="Chaparral Pro" panose="02060503040505020203"/>
                <a:cs typeface="Century Gothic"/>
              </a:rPr>
              <a:t>as</a:t>
            </a:r>
            <a:r>
              <a:rPr sz="1600" spc="-70">
                <a:solidFill>
                  <a:schemeClr val="bg1"/>
                </a:solidFill>
                <a:latin typeface="Chaparral Pro" panose="02060503040505020203"/>
                <a:cs typeface="Century Gothic"/>
              </a:rPr>
              <a:t> </a:t>
            </a:r>
            <a:r>
              <a:rPr sz="1600" spc="-35">
                <a:solidFill>
                  <a:schemeClr val="bg1"/>
                </a:solidFill>
                <a:latin typeface="Chaparral Pro" panose="02060503040505020203"/>
                <a:cs typeface="Century Gothic"/>
              </a:rPr>
              <a:t>paddling</a:t>
            </a:r>
            <a:r>
              <a:rPr sz="1600">
                <a:solidFill>
                  <a:schemeClr val="bg1"/>
                </a:solidFill>
                <a:latin typeface="Chaparral Pro" panose="02060503040505020203"/>
                <a:cs typeface="Century Gothic"/>
              </a:rPr>
              <a:t> </a:t>
            </a:r>
            <a:r>
              <a:rPr sz="1600" spc="-10">
                <a:solidFill>
                  <a:schemeClr val="bg1"/>
                </a:solidFill>
                <a:latin typeface="Chaparral Pro" panose="02060503040505020203"/>
                <a:cs typeface="Century Gothic"/>
              </a:rPr>
              <a:t>(using</a:t>
            </a:r>
            <a:r>
              <a:rPr sz="1600" spc="-80">
                <a:solidFill>
                  <a:schemeClr val="bg1"/>
                </a:solidFill>
                <a:latin typeface="Chaparral Pro" panose="02060503040505020203"/>
                <a:cs typeface="Century Gothic"/>
              </a:rPr>
              <a:t> </a:t>
            </a:r>
            <a:r>
              <a:rPr sz="1600" spc="-10">
                <a:solidFill>
                  <a:schemeClr val="bg1"/>
                </a:solidFill>
                <a:latin typeface="Chaparral Pro" panose="02060503040505020203"/>
                <a:cs typeface="Century Gothic"/>
              </a:rPr>
              <a:t>a</a:t>
            </a:r>
            <a:r>
              <a:rPr sz="1600" spc="-15">
                <a:solidFill>
                  <a:schemeClr val="bg1"/>
                </a:solidFill>
                <a:latin typeface="Chaparral Pro" panose="02060503040505020203"/>
                <a:cs typeface="Century Gothic"/>
              </a:rPr>
              <a:t> </a:t>
            </a:r>
            <a:r>
              <a:rPr sz="1600" spc="-35">
                <a:solidFill>
                  <a:schemeClr val="bg1"/>
                </a:solidFill>
                <a:latin typeface="Chaparral Pro" panose="02060503040505020203"/>
                <a:cs typeface="Century Gothic"/>
              </a:rPr>
              <a:t>paddle</a:t>
            </a:r>
            <a:r>
              <a:rPr sz="1600" spc="-50">
                <a:solidFill>
                  <a:schemeClr val="bg1"/>
                </a:solidFill>
                <a:latin typeface="Chaparral Pro" panose="02060503040505020203"/>
                <a:cs typeface="Century Gothic"/>
              </a:rPr>
              <a:t> </a:t>
            </a:r>
            <a:r>
              <a:rPr sz="1600" spc="30">
                <a:solidFill>
                  <a:schemeClr val="bg1"/>
                </a:solidFill>
                <a:latin typeface="Chaparral Pro" panose="02060503040505020203"/>
                <a:cs typeface="Century Gothic"/>
              </a:rPr>
              <a:t>to</a:t>
            </a:r>
            <a:r>
              <a:rPr sz="1600" spc="-140">
                <a:solidFill>
                  <a:schemeClr val="bg1"/>
                </a:solidFill>
                <a:latin typeface="Chaparral Pro" panose="02060503040505020203"/>
                <a:cs typeface="Century Gothic"/>
              </a:rPr>
              <a:t> </a:t>
            </a:r>
            <a:r>
              <a:rPr sz="1600" spc="-10">
                <a:solidFill>
                  <a:schemeClr val="bg1"/>
                </a:solidFill>
                <a:latin typeface="Chaparral Pro" panose="02060503040505020203"/>
                <a:cs typeface="Century Gothic"/>
              </a:rPr>
              <a:t>strike</a:t>
            </a:r>
            <a:r>
              <a:rPr sz="1600" spc="-50">
                <a:solidFill>
                  <a:schemeClr val="bg1"/>
                </a:solidFill>
                <a:latin typeface="Chaparral Pro" panose="02060503040505020203"/>
                <a:cs typeface="Century Gothic"/>
              </a:rPr>
              <a:t> </a:t>
            </a:r>
            <a:r>
              <a:rPr sz="1600" spc="5">
                <a:solidFill>
                  <a:schemeClr val="bg1"/>
                </a:solidFill>
                <a:latin typeface="Chaparral Pro" panose="02060503040505020203"/>
                <a:cs typeface="Century Gothic"/>
              </a:rPr>
              <a:t>another</a:t>
            </a:r>
            <a:r>
              <a:rPr sz="1600" spc="-195">
                <a:solidFill>
                  <a:schemeClr val="bg1"/>
                </a:solidFill>
                <a:latin typeface="Chaparral Pro" panose="02060503040505020203"/>
                <a:cs typeface="Century Gothic"/>
              </a:rPr>
              <a:t> </a:t>
            </a:r>
            <a:r>
              <a:rPr sz="1600" spc="-35">
                <a:solidFill>
                  <a:schemeClr val="bg1"/>
                </a:solidFill>
                <a:latin typeface="Chaparral Pro" panose="02060503040505020203"/>
                <a:cs typeface="Century Gothic"/>
              </a:rPr>
              <a:t>individual),</a:t>
            </a:r>
            <a:r>
              <a:rPr sz="1600" spc="10">
                <a:solidFill>
                  <a:schemeClr val="bg1"/>
                </a:solidFill>
                <a:latin typeface="Chaparral Pro" panose="02060503040505020203"/>
                <a:cs typeface="Century Gothic"/>
              </a:rPr>
              <a:t> </a:t>
            </a:r>
            <a:r>
              <a:rPr sz="1600">
                <a:solidFill>
                  <a:schemeClr val="bg1"/>
                </a:solidFill>
                <a:latin typeface="Chaparral Pro" panose="02060503040505020203"/>
                <a:cs typeface="Century Gothic"/>
              </a:rPr>
              <a:t>physical</a:t>
            </a:r>
            <a:r>
              <a:rPr sz="1600" spc="-210">
                <a:solidFill>
                  <a:schemeClr val="bg1"/>
                </a:solidFill>
                <a:latin typeface="Chaparral Pro" panose="02060503040505020203"/>
                <a:cs typeface="Century Gothic"/>
              </a:rPr>
              <a:t> </a:t>
            </a:r>
            <a:r>
              <a:rPr sz="1600" spc="-20">
                <a:solidFill>
                  <a:schemeClr val="bg1"/>
                </a:solidFill>
                <a:latin typeface="Chaparral Pro" panose="02060503040505020203"/>
                <a:cs typeface="Century Gothic"/>
              </a:rPr>
              <a:t>punishments,</a:t>
            </a:r>
            <a:r>
              <a:rPr sz="1600" spc="-160">
                <a:solidFill>
                  <a:schemeClr val="bg1"/>
                </a:solidFill>
                <a:latin typeface="Chaparral Pro" panose="02060503040505020203"/>
                <a:cs typeface="Century Gothic"/>
              </a:rPr>
              <a:t> </a:t>
            </a:r>
            <a:r>
              <a:rPr sz="1600" spc="-5">
                <a:solidFill>
                  <a:schemeClr val="bg1"/>
                </a:solidFill>
                <a:latin typeface="Chaparral Pro" panose="02060503040505020203"/>
                <a:cs typeface="Century Gothic"/>
              </a:rPr>
              <a:t>creating</a:t>
            </a:r>
            <a:r>
              <a:rPr sz="1600" spc="-160">
                <a:solidFill>
                  <a:schemeClr val="bg1"/>
                </a:solidFill>
                <a:latin typeface="Chaparral Pro" panose="02060503040505020203"/>
                <a:cs typeface="Century Gothic"/>
              </a:rPr>
              <a:t> </a:t>
            </a:r>
            <a:r>
              <a:rPr sz="1600" spc="-10">
                <a:solidFill>
                  <a:schemeClr val="bg1"/>
                </a:solidFill>
                <a:latin typeface="Chaparral Pro" panose="02060503040505020203"/>
                <a:cs typeface="Century Gothic"/>
              </a:rPr>
              <a:t>excessive  </a:t>
            </a:r>
            <a:r>
              <a:rPr sz="1600">
                <a:solidFill>
                  <a:schemeClr val="bg1"/>
                </a:solidFill>
                <a:latin typeface="Chaparral Pro" panose="02060503040505020203"/>
                <a:cs typeface="Century Gothic"/>
              </a:rPr>
              <a:t>fatigue,</a:t>
            </a:r>
            <a:r>
              <a:rPr sz="1600" spc="-160">
                <a:solidFill>
                  <a:schemeClr val="bg1"/>
                </a:solidFill>
                <a:latin typeface="Chaparral Pro" panose="02060503040505020203"/>
                <a:cs typeface="Century Gothic"/>
              </a:rPr>
              <a:t> </a:t>
            </a:r>
            <a:r>
              <a:rPr sz="1600" spc="-30">
                <a:solidFill>
                  <a:schemeClr val="bg1"/>
                </a:solidFill>
                <a:latin typeface="Chaparral Pro" panose="02060503040505020203"/>
                <a:cs typeface="Century Gothic"/>
              </a:rPr>
              <a:t>work</a:t>
            </a:r>
            <a:r>
              <a:rPr sz="1600" spc="-75">
                <a:solidFill>
                  <a:schemeClr val="bg1"/>
                </a:solidFill>
                <a:latin typeface="Chaparral Pro" panose="02060503040505020203"/>
                <a:cs typeface="Century Gothic"/>
              </a:rPr>
              <a:t> </a:t>
            </a:r>
            <a:r>
              <a:rPr sz="1600" spc="-10">
                <a:solidFill>
                  <a:schemeClr val="bg1"/>
                </a:solidFill>
                <a:latin typeface="Chaparral Pro" panose="02060503040505020203"/>
                <a:cs typeface="Century Gothic"/>
              </a:rPr>
              <a:t>sessions,</a:t>
            </a:r>
            <a:r>
              <a:rPr sz="1600" spc="-160">
                <a:solidFill>
                  <a:schemeClr val="bg1"/>
                </a:solidFill>
                <a:latin typeface="Chaparral Pro" panose="02060503040505020203"/>
                <a:cs typeface="Century Gothic"/>
              </a:rPr>
              <a:t> </a:t>
            </a:r>
            <a:r>
              <a:rPr sz="1600">
                <a:solidFill>
                  <a:schemeClr val="bg1"/>
                </a:solidFill>
                <a:latin typeface="Chaparral Pro" panose="02060503040505020203"/>
                <a:cs typeface="Century Gothic"/>
              </a:rPr>
              <a:t>physical</a:t>
            </a:r>
            <a:r>
              <a:rPr sz="1600" spc="-210">
                <a:solidFill>
                  <a:schemeClr val="bg1"/>
                </a:solidFill>
                <a:latin typeface="Chaparral Pro" panose="02060503040505020203"/>
                <a:cs typeface="Century Gothic"/>
              </a:rPr>
              <a:t> </a:t>
            </a:r>
            <a:r>
              <a:rPr sz="1600">
                <a:solidFill>
                  <a:schemeClr val="bg1"/>
                </a:solidFill>
                <a:latin typeface="Chaparral Pro" panose="02060503040505020203"/>
                <a:cs typeface="Century Gothic"/>
              </a:rPr>
              <a:t>or</a:t>
            </a:r>
            <a:r>
              <a:rPr sz="1600" spc="-110">
                <a:solidFill>
                  <a:schemeClr val="bg1"/>
                </a:solidFill>
                <a:latin typeface="Chaparral Pro" panose="02060503040505020203"/>
                <a:cs typeface="Century Gothic"/>
              </a:rPr>
              <a:t> </a:t>
            </a:r>
            <a:r>
              <a:rPr sz="1600" spc="-10">
                <a:solidFill>
                  <a:schemeClr val="bg1"/>
                </a:solidFill>
                <a:latin typeface="Chaparral Pro" panose="02060503040505020203"/>
                <a:cs typeface="Century Gothic"/>
              </a:rPr>
              <a:t>emotional</a:t>
            </a:r>
            <a:r>
              <a:rPr sz="1600" spc="-210">
                <a:solidFill>
                  <a:schemeClr val="bg1"/>
                </a:solidFill>
                <a:latin typeface="Chaparral Pro" panose="02060503040505020203"/>
                <a:cs typeface="Century Gothic"/>
              </a:rPr>
              <a:t> </a:t>
            </a:r>
            <a:r>
              <a:rPr sz="1600">
                <a:solidFill>
                  <a:schemeClr val="bg1"/>
                </a:solidFill>
                <a:latin typeface="Chaparral Pro" panose="02060503040505020203"/>
                <a:cs typeface="Century Gothic"/>
              </a:rPr>
              <a:t>shock,</a:t>
            </a:r>
            <a:r>
              <a:rPr sz="1600" spc="-155">
                <a:solidFill>
                  <a:schemeClr val="bg1"/>
                </a:solidFill>
                <a:latin typeface="Chaparral Pro" panose="02060503040505020203"/>
                <a:cs typeface="Century Gothic"/>
              </a:rPr>
              <a:t> </a:t>
            </a:r>
            <a:r>
              <a:rPr sz="1600" spc="-30">
                <a:solidFill>
                  <a:schemeClr val="bg1"/>
                </a:solidFill>
                <a:latin typeface="Chaparral Pro" panose="02060503040505020203"/>
                <a:cs typeface="Century Gothic"/>
              </a:rPr>
              <a:t>wearing</a:t>
            </a:r>
            <a:r>
              <a:rPr sz="1600" spc="-80">
                <a:solidFill>
                  <a:schemeClr val="bg1"/>
                </a:solidFill>
                <a:latin typeface="Chaparral Pro" panose="02060503040505020203"/>
                <a:cs typeface="Century Gothic"/>
              </a:rPr>
              <a:t> </a:t>
            </a:r>
            <a:r>
              <a:rPr sz="1600" spc="-25">
                <a:solidFill>
                  <a:schemeClr val="bg1"/>
                </a:solidFill>
                <a:latin typeface="Chaparral Pro" panose="02060503040505020203"/>
                <a:cs typeface="Century Gothic"/>
              </a:rPr>
              <a:t>apparel</a:t>
            </a:r>
            <a:r>
              <a:rPr sz="1600" spc="-45">
                <a:solidFill>
                  <a:schemeClr val="bg1"/>
                </a:solidFill>
                <a:latin typeface="Chaparral Pro" panose="02060503040505020203"/>
                <a:cs typeface="Century Gothic"/>
              </a:rPr>
              <a:t> </a:t>
            </a:r>
            <a:r>
              <a:rPr sz="1600" spc="-30">
                <a:solidFill>
                  <a:schemeClr val="bg1"/>
                </a:solidFill>
                <a:latin typeface="Chaparral Pro" panose="02060503040505020203"/>
                <a:cs typeface="Century Gothic"/>
              </a:rPr>
              <a:t>which</a:t>
            </a:r>
            <a:r>
              <a:rPr sz="1600" spc="-70">
                <a:solidFill>
                  <a:schemeClr val="bg1"/>
                </a:solidFill>
                <a:latin typeface="Chaparral Pro" panose="02060503040505020203"/>
                <a:cs typeface="Century Gothic"/>
              </a:rPr>
              <a:t> </a:t>
            </a:r>
            <a:r>
              <a:rPr sz="1600" spc="-30">
                <a:solidFill>
                  <a:schemeClr val="bg1"/>
                </a:solidFill>
                <a:latin typeface="Chaparral Pro" panose="02060503040505020203"/>
                <a:cs typeface="Century Gothic"/>
              </a:rPr>
              <a:t>is</a:t>
            </a:r>
            <a:r>
              <a:rPr sz="1600" spc="5">
                <a:solidFill>
                  <a:schemeClr val="bg1"/>
                </a:solidFill>
                <a:latin typeface="Chaparral Pro" panose="02060503040505020203"/>
                <a:cs typeface="Century Gothic"/>
              </a:rPr>
              <a:t> </a:t>
            </a:r>
            <a:r>
              <a:rPr sz="1600" spc="-15">
                <a:solidFill>
                  <a:schemeClr val="bg1"/>
                </a:solidFill>
                <a:latin typeface="Chaparral Pro" panose="02060503040505020203"/>
                <a:cs typeface="Century Gothic"/>
              </a:rPr>
              <a:t>conspicuous</a:t>
            </a:r>
            <a:r>
              <a:rPr sz="1600" spc="-155">
                <a:solidFill>
                  <a:schemeClr val="bg1"/>
                </a:solidFill>
                <a:latin typeface="Chaparral Pro" panose="02060503040505020203"/>
                <a:cs typeface="Century Gothic"/>
              </a:rPr>
              <a:t> </a:t>
            </a:r>
            <a:r>
              <a:rPr sz="1600" spc="-15">
                <a:solidFill>
                  <a:schemeClr val="bg1"/>
                </a:solidFill>
                <a:latin typeface="Chaparral Pro" panose="02060503040505020203"/>
                <a:cs typeface="Century Gothic"/>
              </a:rPr>
              <a:t>and</a:t>
            </a:r>
            <a:r>
              <a:rPr sz="1600" spc="-175">
                <a:solidFill>
                  <a:schemeClr val="bg1"/>
                </a:solidFill>
                <a:latin typeface="Chaparral Pro" panose="02060503040505020203"/>
                <a:cs typeface="Century Gothic"/>
              </a:rPr>
              <a:t> </a:t>
            </a:r>
            <a:r>
              <a:rPr sz="1600">
                <a:solidFill>
                  <a:schemeClr val="bg1"/>
                </a:solidFill>
                <a:latin typeface="Chaparral Pro" panose="02060503040505020203"/>
                <a:cs typeface="Century Gothic"/>
              </a:rPr>
              <a:t>not</a:t>
            </a:r>
            <a:r>
              <a:rPr sz="1600" spc="-80">
                <a:solidFill>
                  <a:schemeClr val="bg1"/>
                </a:solidFill>
                <a:latin typeface="Chaparral Pro" panose="02060503040505020203"/>
                <a:cs typeface="Century Gothic"/>
              </a:rPr>
              <a:t> </a:t>
            </a:r>
            <a:r>
              <a:rPr sz="1600" spc="-30">
                <a:solidFill>
                  <a:schemeClr val="bg1"/>
                </a:solidFill>
                <a:latin typeface="Chaparral Pro" panose="02060503040505020203"/>
                <a:cs typeface="Century Gothic"/>
              </a:rPr>
              <a:t>in</a:t>
            </a:r>
            <a:r>
              <a:rPr sz="1600" spc="5">
                <a:solidFill>
                  <a:schemeClr val="bg1"/>
                </a:solidFill>
                <a:latin typeface="Chaparral Pro" panose="02060503040505020203"/>
                <a:cs typeface="Century Gothic"/>
              </a:rPr>
              <a:t> </a:t>
            </a:r>
            <a:r>
              <a:rPr sz="1600">
                <a:solidFill>
                  <a:schemeClr val="bg1"/>
                </a:solidFill>
                <a:latin typeface="Chaparral Pro" panose="02060503040505020203"/>
                <a:cs typeface="Century Gothic"/>
              </a:rPr>
              <a:t>good</a:t>
            </a:r>
            <a:r>
              <a:rPr sz="1600" spc="-100">
                <a:solidFill>
                  <a:schemeClr val="bg1"/>
                </a:solidFill>
                <a:latin typeface="Chaparral Pro" panose="02060503040505020203"/>
                <a:cs typeface="Century Gothic"/>
              </a:rPr>
              <a:t> </a:t>
            </a:r>
            <a:r>
              <a:rPr sz="1600" spc="15">
                <a:solidFill>
                  <a:schemeClr val="bg1"/>
                </a:solidFill>
                <a:latin typeface="Chaparral Pro" panose="02060503040505020203"/>
                <a:cs typeface="Century Gothic"/>
              </a:rPr>
              <a:t>taste,</a:t>
            </a:r>
            <a:r>
              <a:rPr sz="1600" spc="-240">
                <a:solidFill>
                  <a:schemeClr val="bg1"/>
                </a:solidFill>
                <a:latin typeface="Chaparral Pro" panose="02060503040505020203"/>
                <a:cs typeface="Century Gothic"/>
              </a:rPr>
              <a:t> </a:t>
            </a:r>
            <a:r>
              <a:rPr sz="1600" spc="-30">
                <a:solidFill>
                  <a:schemeClr val="bg1"/>
                </a:solidFill>
                <a:latin typeface="Chaparral Pro" panose="02060503040505020203"/>
                <a:cs typeface="Century Gothic"/>
              </a:rPr>
              <a:t>public</a:t>
            </a:r>
            <a:r>
              <a:rPr sz="1600" spc="-45">
                <a:solidFill>
                  <a:schemeClr val="bg1"/>
                </a:solidFill>
                <a:latin typeface="Chaparral Pro" panose="02060503040505020203"/>
                <a:cs typeface="Century Gothic"/>
              </a:rPr>
              <a:t> </a:t>
            </a:r>
            <a:r>
              <a:rPr sz="1600" spc="-5">
                <a:solidFill>
                  <a:schemeClr val="bg1"/>
                </a:solidFill>
                <a:latin typeface="Chaparral Pro" panose="02060503040505020203"/>
                <a:cs typeface="Century Gothic"/>
              </a:rPr>
              <a:t>stunts, </a:t>
            </a:r>
            <a:r>
              <a:rPr sz="1600" spc="-25">
                <a:solidFill>
                  <a:schemeClr val="bg1"/>
                </a:solidFill>
                <a:latin typeface="Chaparral Pro" panose="02060503040505020203"/>
                <a:cs typeface="Century Gothic"/>
              </a:rPr>
              <a:t>morally</a:t>
            </a:r>
            <a:r>
              <a:rPr sz="1600" spc="-50">
                <a:solidFill>
                  <a:schemeClr val="bg1"/>
                </a:solidFill>
                <a:latin typeface="Chaparral Pro" panose="02060503040505020203"/>
                <a:cs typeface="Century Gothic"/>
              </a:rPr>
              <a:t> </a:t>
            </a:r>
            <a:r>
              <a:rPr sz="1600" spc="-25">
                <a:solidFill>
                  <a:schemeClr val="bg1"/>
                </a:solidFill>
                <a:latin typeface="Chaparral Pro" panose="02060503040505020203"/>
                <a:cs typeface="Century Gothic"/>
              </a:rPr>
              <a:t>degrading</a:t>
            </a:r>
            <a:r>
              <a:rPr sz="1600" spc="-80">
                <a:solidFill>
                  <a:schemeClr val="bg1"/>
                </a:solidFill>
                <a:latin typeface="Chaparral Pro" panose="02060503040505020203"/>
                <a:cs typeface="Century Gothic"/>
              </a:rPr>
              <a:t> </a:t>
            </a:r>
            <a:r>
              <a:rPr sz="1600">
                <a:solidFill>
                  <a:schemeClr val="bg1"/>
                </a:solidFill>
                <a:latin typeface="Chaparral Pro" panose="02060503040505020203"/>
                <a:cs typeface="Century Gothic"/>
              </a:rPr>
              <a:t>or</a:t>
            </a:r>
            <a:r>
              <a:rPr sz="1600" spc="-30">
                <a:solidFill>
                  <a:schemeClr val="bg1"/>
                </a:solidFill>
                <a:latin typeface="Chaparral Pro" panose="02060503040505020203"/>
                <a:cs typeface="Century Gothic"/>
              </a:rPr>
              <a:t> </a:t>
            </a:r>
            <a:r>
              <a:rPr sz="1600" spc="-20">
                <a:solidFill>
                  <a:schemeClr val="bg1"/>
                </a:solidFill>
                <a:latin typeface="Chaparral Pro" panose="02060503040505020203"/>
                <a:cs typeface="Century Gothic"/>
              </a:rPr>
              <a:t>humiliating</a:t>
            </a:r>
            <a:r>
              <a:rPr sz="1600" spc="-80">
                <a:solidFill>
                  <a:schemeClr val="bg1"/>
                </a:solidFill>
                <a:latin typeface="Chaparral Pro" panose="02060503040505020203"/>
                <a:cs typeface="Century Gothic"/>
              </a:rPr>
              <a:t> </a:t>
            </a:r>
            <a:r>
              <a:rPr sz="1600" spc="-10">
                <a:solidFill>
                  <a:schemeClr val="bg1"/>
                </a:solidFill>
                <a:latin typeface="Chaparral Pro" panose="02060503040505020203"/>
                <a:cs typeface="Century Gothic"/>
              </a:rPr>
              <a:t>games</a:t>
            </a:r>
            <a:r>
              <a:rPr sz="1600" spc="-155">
                <a:solidFill>
                  <a:schemeClr val="bg1"/>
                </a:solidFill>
                <a:latin typeface="Chaparral Pro" panose="02060503040505020203"/>
                <a:cs typeface="Century Gothic"/>
              </a:rPr>
              <a:t> </a:t>
            </a:r>
            <a:r>
              <a:rPr sz="1600">
                <a:solidFill>
                  <a:schemeClr val="bg1"/>
                </a:solidFill>
                <a:latin typeface="Chaparral Pro" panose="02060503040505020203"/>
                <a:cs typeface="Century Gothic"/>
              </a:rPr>
              <a:t>or</a:t>
            </a:r>
            <a:r>
              <a:rPr sz="1600" spc="-110">
                <a:solidFill>
                  <a:schemeClr val="bg1"/>
                </a:solidFill>
                <a:latin typeface="Chaparral Pro" panose="02060503040505020203"/>
                <a:cs typeface="Century Gothic"/>
              </a:rPr>
              <a:t> </a:t>
            </a:r>
            <a:r>
              <a:rPr sz="1600" spc="10">
                <a:solidFill>
                  <a:schemeClr val="bg1"/>
                </a:solidFill>
                <a:latin typeface="Chaparral Pro" panose="02060503040505020203"/>
                <a:cs typeface="Century Gothic"/>
              </a:rPr>
              <a:t>events,</a:t>
            </a:r>
            <a:r>
              <a:rPr sz="1600" spc="-160">
                <a:solidFill>
                  <a:schemeClr val="bg1"/>
                </a:solidFill>
                <a:latin typeface="Chaparral Pro" panose="02060503040505020203"/>
                <a:cs typeface="Century Gothic"/>
              </a:rPr>
              <a:t> </a:t>
            </a:r>
            <a:r>
              <a:rPr sz="1600">
                <a:solidFill>
                  <a:schemeClr val="bg1"/>
                </a:solidFill>
                <a:latin typeface="Chaparral Pro" panose="02060503040505020203"/>
                <a:cs typeface="Century Gothic"/>
              </a:rPr>
              <a:t>of</a:t>
            </a:r>
            <a:r>
              <a:rPr sz="1600" spc="-125">
                <a:solidFill>
                  <a:schemeClr val="bg1"/>
                </a:solidFill>
                <a:latin typeface="Chaparral Pro" panose="02060503040505020203"/>
                <a:cs typeface="Century Gothic"/>
              </a:rPr>
              <a:t> </a:t>
            </a:r>
            <a:r>
              <a:rPr sz="1600" spc="5">
                <a:solidFill>
                  <a:schemeClr val="bg1"/>
                </a:solidFill>
                <a:latin typeface="Chaparral Pro" panose="02060503040505020203"/>
                <a:cs typeface="Century Gothic"/>
              </a:rPr>
              <a:t>that</a:t>
            </a:r>
            <a:r>
              <a:rPr sz="1600" spc="-85">
                <a:solidFill>
                  <a:schemeClr val="bg1"/>
                </a:solidFill>
                <a:latin typeface="Chaparral Pro" panose="02060503040505020203"/>
                <a:cs typeface="Century Gothic"/>
              </a:rPr>
              <a:t> </a:t>
            </a:r>
            <a:r>
              <a:rPr sz="1600" spc="-15">
                <a:solidFill>
                  <a:schemeClr val="bg1"/>
                </a:solidFill>
                <a:latin typeface="Chaparral Pro" panose="02060503040505020203"/>
                <a:cs typeface="Century Gothic"/>
              </a:rPr>
              <a:t>encourage</a:t>
            </a:r>
            <a:r>
              <a:rPr sz="1600" spc="-130">
                <a:solidFill>
                  <a:schemeClr val="bg1"/>
                </a:solidFill>
                <a:latin typeface="Chaparral Pro" panose="02060503040505020203"/>
                <a:cs typeface="Century Gothic"/>
              </a:rPr>
              <a:t> </a:t>
            </a:r>
            <a:r>
              <a:rPr sz="1600" spc="15">
                <a:solidFill>
                  <a:schemeClr val="bg1"/>
                </a:solidFill>
                <a:latin typeface="Chaparral Pro" panose="02060503040505020203"/>
                <a:cs typeface="Century Gothic"/>
              </a:rPr>
              <a:t>the</a:t>
            </a:r>
            <a:r>
              <a:rPr sz="1600" spc="-210">
                <a:solidFill>
                  <a:schemeClr val="bg1"/>
                </a:solidFill>
                <a:latin typeface="Chaparral Pro" panose="02060503040505020203"/>
                <a:cs typeface="Century Gothic"/>
              </a:rPr>
              <a:t> </a:t>
            </a:r>
            <a:r>
              <a:rPr sz="1600" spc="-30">
                <a:solidFill>
                  <a:schemeClr val="bg1"/>
                </a:solidFill>
                <a:latin typeface="Chaparral Pro" panose="02060503040505020203"/>
                <a:cs typeface="Century Gothic"/>
              </a:rPr>
              <a:t>illegal</a:t>
            </a:r>
            <a:r>
              <a:rPr sz="1600" spc="-45">
                <a:solidFill>
                  <a:schemeClr val="bg1"/>
                </a:solidFill>
                <a:latin typeface="Chaparral Pro" panose="02060503040505020203"/>
                <a:cs typeface="Century Gothic"/>
              </a:rPr>
              <a:t> </a:t>
            </a:r>
            <a:r>
              <a:rPr sz="1600" spc="-10">
                <a:solidFill>
                  <a:schemeClr val="bg1"/>
                </a:solidFill>
                <a:latin typeface="Chaparral Pro" panose="02060503040505020203"/>
                <a:cs typeface="Century Gothic"/>
              </a:rPr>
              <a:t>and/or</a:t>
            </a:r>
            <a:r>
              <a:rPr sz="1600" spc="-114">
                <a:solidFill>
                  <a:schemeClr val="bg1"/>
                </a:solidFill>
                <a:latin typeface="Chaparral Pro" panose="02060503040505020203"/>
                <a:cs typeface="Century Gothic"/>
              </a:rPr>
              <a:t> </a:t>
            </a:r>
            <a:r>
              <a:rPr sz="1600" spc="-10">
                <a:solidFill>
                  <a:schemeClr val="bg1"/>
                </a:solidFill>
                <a:latin typeface="Chaparral Pro" panose="02060503040505020203"/>
                <a:cs typeface="Century Gothic"/>
              </a:rPr>
              <a:t>abusive</a:t>
            </a:r>
            <a:r>
              <a:rPr sz="1600" spc="-130">
                <a:solidFill>
                  <a:schemeClr val="bg1"/>
                </a:solidFill>
                <a:latin typeface="Chaparral Pro" panose="02060503040505020203"/>
                <a:cs typeface="Century Gothic"/>
              </a:rPr>
              <a:t> </a:t>
            </a:r>
            <a:r>
              <a:rPr sz="1600" spc="-10">
                <a:solidFill>
                  <a:schemeClr val="bg1"/>
                </a:solidFill>
                <a:latin typeface="Chaparral Pro" panose="02060503040505020203"/>
                <a:cs typeface="Century Gothic"/>
              </a:rPr>
              <a:t>use</a:t>
            </a:r>
            <a:r>
              <a:rPr sz="1600" spc="-135">
                <a:solidFill>
                  <a:schemeClr val="bg1"/>
                </a:solidFill>
                <a:latin typeface="Chaparral Pro" panose="02060503040505020203"/>
                <a:cs typeface="Century Gothic"/>
              </a:rPr>
              <a:t> </a:t>
            </a:r>
            <a:r>
              <a:rPr sz="1600">
                <a:solidFill>
                  <a:schemeClr val="bg1"/>
                </a:solidFill>
                <a:latin typeface="Chaparral Pro" panose="02060503040505020203"/>
                <a:cs typeface="Century Gothic"/>
              </a:rPr>
              <a:t>of</a:t>
            </a:r>
            <a:r>
              <a:rPr sz="1600" spc="-45">
                <a:solidFill>
                  <a:schemeClr val="bg1"/>
                </a:solidFill>
                <a:latin typeface="Chaparral Pro" panose="02060503040505020203"/>
                <a:cs typeface="Century Gothic"/>
              </a:rPr>
              <a:t> </a:t>
            </a:r>
            <a:r>
              <a:rPr sz="1600" spc="-10">
                <a:solidFill>
                  <a:schemeClr val="bg1"/>
                </a:solidFill>
                <a:latin typeface="Chaparral Pro" panose="02060503040505020203"/>
                <a:cs typeface="Century Gothic"/>
              </a:rPr>
              <a:t>alcohol</a:t>
            </a:r>
            <a:r>
              <a:rPr sz="1600" spc="-210">
                <a:solidFill>
                  <a:schemeClr val="bg1"/>
                </a:solidFill>
                <a:latin typeface="Chaparral Pro" panose="02060503040505020203"/>
                <a:cs typeface="Century Gothic"/>
              </a:rPr>
              <a:t> </a:t>
            </a:r>
            <a:r>
              <a:rPr sz="1600" spc="-10">
                <a:solidFill>
                  <a:schemeClr val="bg1"/>
                </a:solidFill>
                <a:latin typeface="Chaparral Pro" panose="02060503040505020203"/>
                <a:cs typeface="Century Gothic"/>
              </a:rPr>
              <a:t>and/or</a:t>
            </a:r>
            <a:r>
              <a:rPr sz="1600" spc="-110">
                <a:solidFill>
                  <a:schemeClr val="bg1"/>
                </a:solidFill>
                <a:latin typeface="Chaparral Pro" panose="02060503040505020203"/>
                <a:cs typeface="Century Gothic"/>
              </a:rPr>
              <a:t> </a:t>
            </a:r>
            <a:r>
              <a:rPr sz="1600" spc="15">
                <a:solidFill>
                  <a:schemeClr val="bg1"/>
                </a:solidFill>
                <a:latin typeface="Chaparral Pro" panose="02060503040505020203"/>
                <a:cs typeface="Century Gothic"/>
              </a:rPr>
              <a:t>other </a:t>
            </a:r>
            <a:r>
              <a:rPr sz="1600" spc="-20">
                <a:solidFill>
                  <a:schemeClr val="bg1"/>
                </a:solidFill>
                <a:latin typeface="Chaparral Pro" panose="02060503040505020203"/>
                <a:cs typeface="Century Gothic"/>
              </a:rPr>
              <a:t>drugs.</a:t>
            </a:r>
            <a:endParaRPr sz="1600">
              <a:solidFill>
                <a:schemeClr val="bg1"/>
              </a:solidFill>
              <a:latin typeface="Chaparral Pro" panose="02060503040505020203"/>
              <a:cs typeface="Century Gothic"/>
            </a:endParaRPr>
          </a:p>
          <a:p>
            <a:pPr marL="342900" marR="605790" indent="-342900">
              <a:buFont typeface="+mj-lt"/>
              <a:buAutoNum type="alphaLcParenR"/>
              <a:tabLst>
                <a:tab pos="266700" algn="l"/>
              </a:tabLst>
            </a:pPr>
            <a:r>
              <a:rPr sz="1600" spc="-30">
                <a:solidFill>
                  <a:schemeClr val="bg1"/>
                </a:solidFill>
                <a:latin typeface="Chaparral Pro" panose="02060503040505020203"/>
                <a:cs typeface="Century Gothic"/>
              </a:rPr>
              <a:t>Failing</a:t>
            </a:r>
            <a:r>
              <a:rPr sz="1600" spc="-5">
                <a:solidFill>
                  <a:schemeClr val="bg1"/>
                </a:solidFill>
                <a:latin typeface="Chaparral Pro" panose="02060503040505020203"/>
                <a:cs typeface="Century Gothic"/>
              </a:rPr>
              <a:t> </a:t>
            </a:r>
            <a:r>
              <a:rPr sz="1600" spc="30">
                <a:solidFill>
                  <a:schemeClr val="bg1"/>
                </a:solidFill>
                <a:latin typeface="Chaparral Pro" panose="02060503040505020203"/>
                <a:cs typeface="Century Gothic"/>
              </a:rPr>
              <a:t>to</a:t>
            </a:r>
            <a:r>
              <a:rPr sz="1600" spc="-140">
                <a:solidFill>
                  <a:schemeClr val="bg1"/>
                </a:solidFill>
                <a:latin typeface="Chaparral Pro" panose="02060503040505020203"/>
                <a:cs typeface="Century Gothic"/>
              </a:rPr>
              <a:t> </a:t>
            </a:r>
            <a:r>
              <a:rPr sz="1600">
                <a:solidFill>
                  <a:schemeClr val="bg1"/>
                </a:solidFill>
                <a:latin typeface="Chaparral Pro" panose="02060503040505020203"/>
                <a:cs typeface="Century Gothic"/>
              </a:rPr>
              <a:t>prevent,</a:t>
            </a:r>
            <a:r>
              <a:rPr sz="1600" spc="-160">
                <a:solidFill>
                  <a:schemeClr val="bg1"/>
                </a:solidFill>
                <a:latin typeface="Chaparral Pro" panose="02060503040505020203"/>
                <a:cs typeface="Century Gothic"/>
              </a:rPr>
              <a:t> </a:t>
            </a:r>
            <a:r>
              <a:rPr sz="1600" spc="-10">
                <a:solidFill>
                  <a:schemeClr val="bg1"/>
                </a:solidFill>
                <a:latin typeface="Chaparral Pro" panose="02060503040505020203"/>
                <a:cs typeface="Century Gothic"/>
              </a:rPr>
              <a:t>and/or</a:t>
            </a:r>
            <a:r>
              <a:rPr sz="1600" spc="-195">
                <a:solidFill>
                  <a:schemeClr val="bg1"/>
                </a:solidFill>
                <a:latin typeface="Chaparral Pro" panose="02060503040505020203"/>
                <a:cs typeface="Century Gothic"/>
              </a:rPr>
              <a:t> </a:t>
            </a:r>
            <a:r>
              <a:rPr sz="1600" spc="-25">
                <a:solidFill>
                  <a:schemeClr val="bg1"/>
                </a:solidFill>
                <a:latin typeface="Chaparral Pro" panose="02060503040505020203"/>
                <a:cs typeface="Century Gothic"/>
              </a:rPr>
              <a:t>failing</a:t>
            </a:r>
            <a:r>
              <a:rPr sz="1600">
                <a:solidFill>
                  <a:schemeClr val="bg1"/>
                </a:solidFill>
                <a:latin typeface="Chaparral Pro" panose="02060503040505020203"/>
                <a:cs typeface="Century Gothic"/>
              </a:rPr>
              <a:t> </a:t>
            </a:r>
            <a:r>
              <a:rPr sz="1600" spc="30">
                <a:solidFill>
                  <a:schemeClr val="bg1"/>
                </a:solidFill>
                <a:latin typeface="Chaparral Pro" panose="02060503040505020203"/>
                <a:cs typeface="Century Gothic"/>
              </a:rPr>
              <a:t>to</a:t>
            </a:r>
            <a:r>
              <a:rPr sz="1600" spc="-145">
                <a:solidFill>
                  <a:schemeClr val="bg1"/>
                </a:solidFill>
                <a:latin typeface="Chaparral Pro" panose="02060503040505020203"/>
                <a:cs typeface="Century Gothic"/>
              </a:rPr>
              <a:t> </a:t>
            </a:r>
            <a:r>
              <a:rPr sz="1600" spc="-15">
                <a:solidFill>
                  <a:schemeClr val="bg1"/>
                </a:solidFill>
                <a:latin typeface="Chaparral Pro" panose="02060503040505020203"/>
                <a:cs typeface="Century Gothic"/>
              </a:rPr>
              <a:t>discourage,</a:t>
            </a:r>
            <a:r>
              <a:rPr sz="1600" spc="-160">
                <a:solidFill>
                  <a:schemeClr val="bg1"/>
                </a:solidFill>
                <a:latin typeface="Chaparral Pro" panose="02060503040505020203"/>
                <a:cs typeface="Century Gothic"/>
              </a:rPr>
              <a:t> </a:t>
            </a:r>
            <a:r>
              <a:rPr sz="1600" spc="-10">
                <a:solidFill>
                  <a:schemeClr val="bg1"/>
                </a:solidFill>
                <a:latin typeface="Chaparral Pro" panose="02060503040505020203"/>
                <a:cs typeface="Century Gothic"/>
              </a:rPr>
              <a:t>and/or</a:t>
            </a:r>
            <a:r>
              <a:rPr sz="1600" spc="-110">
                <a:solidFill>
                  <a:schemeClr val="bg1"/>
                </a:solidFill>
                <a:latin typeface="Chaparral Pro" panose="02060503040505020203"/>
                <a:cs typeface="Century Gothic"/>
              </a:rPr>
              <a:t> </a:t>
            </a:r>
            <a:r>
              <a:rPr sz="1600" spc="-25">
                <a:solidFill>
                  <a:schemeClr val="bg1"/>
                </a:solidFill>
                <a:latin typeface="Chaparral Pro" panose="02060503040505020203"/>
                <a:cs typeface="Century Gothic"/>
              </a:rPr>
              <a:t>failing</a:t>
            </a:r>
            <a:r>
              <a:rPr sz="1600">
                <a:solidFill>
                  <a:schemeClr val="bg1"/>
                </a:solidFill>
                <a:latin typeface="Chaparral Pro" panose="02060503040505020203"/>
                <a:cs typeface="Century Gothic"/>
              </a:rPr>
              <a:t> </a:t>
            </a:r>
            <a:r>
              <a:rPr sz="1600" spc="30">
                <a:solidFill>
                  <a:schemeClr val="bg1"/>
                </a:solidFill>
                <a:latin typeface="Chaparral Pro" panose="02060503040505020203"/>
                <a:cs typeface="Century Gothic"/>
              </a:rPr>
              <a:t>to</a:t>
            </a:r>
            <a:r>
              <a:rPr sz="1600" spc="-145">
                <a:solidFill>
                  <a:schemeClr val="bg1"/>
                </a:solidFill>
                <a:latin typeface="Chaparral Pro" panose="02060503040505020203"/>
                <a:cs typeface="Century Gothic"/>
              </a:rPr>
              <a:t> </a:t>
            </a:r>
            <a:r>
              <a:rPr sz="1600" spc="-15">
                <a:solidFill>
                  <a:schemeClr val="bg1"/>
                </a:solidFill>
                <a:latin typeface="Chaparral Pro" panose="02060503040505020203"/>
                <a:cs typeface="Century Gothic"/>
              </a:rPr>
              <a:t>report</a:t>
            </a:r>
            <a:r>
              <a:rPr sz="1600" spc="-80">
                <a:solidFill>
                  <a:schemeClr val="bg1"/>
                </a:solidFill>
                <a:latin typeface="Chaparral Pro" panose="02060503040505020203"/>
                <a:cs typeface="Century Gothic"/>
              </a:rPr>
              <a:t> </a:t>
            </a:r>
            <a:r>
              <a:rPr sz="1600" spc="-20">
                <a:solidFill>
                  <a:schemeClr val="bg1"/>
                </a:solidFill>
                <a:latin typeface="Chaparral Pro" panose="02060503040505020203"/>
                <a:cs typeface="Century Gothic"/>
              </a:rPr>
              <a:t>known</a:t>
            </a:r>
            <a:r>
              <a:rPr sz="1600" spc="-75">
                <a:solidFill>
                  <a:schemeClr val="bg1"/>
                </a:solidFill>
                <a:latin typeface="Chaparral Pro" panose="02060503040505020203"/>
                <a:cs typeface="Century Gothic"/>
              </a:rPr>
              <a:t> </a:t>
            </a:r>
            <a:r>
              <a:rPr sz="1600" spc="10">
                <a:solidFill>
                  <a:schemeClr val="bg1"/>
                </a:solidFill>
                <a:latin typeface="Chaparral Pro" panose="02060503040505020203"/>
                <a:cs typeface="Century Gothic"/>
              </a:rPr>
              <a:t>acts</a:t>
            </a:r>
            <a:r>
              <a:rPr sz="1600" spc="-155">
                <a:solidFill>
                  <a:schemeClr val="bg1"/>
                </a:solidFill>
                <a:latin typeface="Chaparral Pro" panose="02060503040505020203"/>
                <a:cs typeface="Century Gothic"/>
              </a:rPr>
              <a:t> </a:t>
            </a:r>
            <a:r>
              <a:rPr sz="1600">
                <a:solidFill>
                  <a:schemeClr val="bg1"/>
                </a:solidFill>
                <a:latin typeface="Chaparral Pro" panose="02060503040505020203"/>
                <a:cs typeface="Century Gothic"/>
              </a:rPr>
              <a:t>of</a:t>
            </a:r>
            <a:r>
              <a:rPr sz="1600" spc="-125">
                <a:solidFill>
                  <a:schemeClr val="bg1"/>
                </a:solidFill>
                <a:latin typeface="Chaparral Pro" panose="02060503040505020203"/>
                <a:cs typeface="Century Gothic"/>
              </a:rPr>
              <a:t> </a:t>
            </a:r>
            <a:r>
              <a:rPr sz="1600" spc="-15">
                <a:solidFill>
                  <a:schemeClr val="bg1"/>
                </a:solidFill>
                <a:latin typeface="Chaparral Pro" panose="02060503040505020203"/>
                <a:cs typeface="Century Gothic"/>
              </a:rPr>
              <a:t>hazing</a:t>
            </a:r>
            <a:r>
              <a:rPr sz="1600" spc="-85">
                <a:solidFill>
                  <a:schemeClr val="bg1"/>
                </a:solidFill>
                <a:latin typeface="Chaparral Pro" panose="02060503040505020203"/>
                <a:cs typeface="Century Gothic"/>
              </a:rPr>
              <a:t> </a:t>
            </a:r>
            <a:r>
              <a:rPr sz="1600" spc="-20">
                <a:solidFill>
                  <a:schemeClr val="bg1"/>
                </a:solidFill>
                <a:latin typeface="Chaparral Pro" panose="02060503040505020203"/>
                <a:cs typeface="Century Gothic"/>
              </a:rPr>
              <a:t>as</a:t>
            </a:r>
            <a:r>
              <a:rPr sz="1600" spc="5">
                <a:solidFill>
                  <a:schemeClr val="bg1"/>
                </a:solidFill>
                <a:latin typeface="Chaparral Pro" panose="02060503040505020203"/>
                <a:cs typeface="Century Gothic"/>
              </a:rPr>
              <a:t> </a:t>
            </a:r>
            <a:r>
              <a:rPr sz="1600" spc="-10">
                <a:solidFill>
                  <a:schemeClr val="bg1"/>
                </a:solidFill>
                <a:latin typeface="Chaparral Pro" panose="02060503040505020203"/>
                <a:cs typeface="Century Gothic"/>
              </a:rPr>
              <a:t>a</a:t>
            </a:r>
            <a:r>
              <a:rPr sz="1600" spc="-15">
                <a:solidFill>
                  <a:schemeClr val="bg1"/>
                </a:solidFill>
                <a:latin typeface="Chaparral Pro" panose="02060503040505020203"/>
                <a:cs typeface="Century Gothic"/>
              </a:rPr>
              <a:t> </a:t>
            </a:r>
            <a:r>
              <a:rPr sz="1600" spc="-5">
                <a:solidFill>
                  <a:schemeClr val="bg1"/>
                </a:solidFill>
                <a:latin typeface="Chaparral Pro" panose="02060503040505020203"/>
                <a:cs typeface="Century Gothic"/>
              </a:rPr>
              <a:t>member</a:t>
            </a:r>
            <a:r>
              <a:rPr sz="1600" spc="-195">
                <a:solidFill>
                  <a:schemeClr val="bg1"/>
                </a:solidFill>
                <a:latin typeface="Chaparral Pro" panose="02060503040505020203"/>
                <a:cs typeface="Century Gothic"/>
              </a:rPr>
              <a:t> </a:t>
            </a:r>
            <a:r>
              <a:rPr sz="1600">
                <a:solidFill>
                  <a:schemeClr val="bg1"/>
                </a:solidFill>
                <a:latin typeface="Chaparral Pro" panose="02060503040505020203"/>
                <a:cs typeface="Century Gothic"/>
              </a:rPr>
              <a:t>of</a:t>
            </a:r>
            <a:r>
              <a:rPr sz="1600" spc="-125">
                <a:solidFill>
                  <a:schemeClr val="bg1"/>
                </a:solidFill>
                <a:latin typeface="Chaparral Pro" panose="02060503040505020203"/>
                <a:cs typeface="Century Gothic"/>
              </a:rPr>
              <a:t> </a:t>
            </a:r>
            <a:r>
              <a:rPr sz="1600" spc="-20">
                <a:solidFill>
                  <a:schemeClr val="bg1"/>
                </a:solidFill>
                <a:latin typeface="Chaparral Pro" panose="02060503040505020203"/>
                <a:cs typeface="Century Gothic"/>
              </a:rPr>
              <a:t>an</a:t>
            </a:r>
            <a:r>
              <a:rPr sz="1600" spc="-75">
                <a:solidFill>
                  <a:schemeClr val="bg1"/>
                </a:solidFill>
                <a:latin typeface="Chaparral Pro" panose="02060503040505020203"/>
                <a:cs typeface="Century Gothic"/>
              </a:rPr>
              <a:t> </a:t>
            </a:r>
            <a:r>
              <a:rPr sz="1600" spc="-15">
                <a:solidFill>
                  <a:schemeClr val="bg1"/>
                </a:solidFill>
                <a:latin typeface="Chaparral Pro" panose="02060503040505020203"/>
                <a:cs typeface="Century Gothic"/>
              </a:rPr>
              <a:t>organization participating </a:t>
            </a:r>
            <a:r>
              <a:rPr sz="1600" spc="-30">
                <a:solidFill>
                  <a:schemeClr val="bg1"/>
                </a:solidFill>
                <a:latin typeface="Chaparral Pro" panose="02060503040505020203"/>
                <a:cs typeface="Century Gothic"/>
              </a:rPr>
              <a:t>in </a:t>
            </a:r>
            <a:r>
              <a:rPr sz="1600">
                <a:solidFill>
                  <a:schemeClr val="bg1"/>
                </a:solidFill>
                <a:latin typeface="Chaparral Pro" panose="02060503040505020203"/>
                <a:cs typeface="Century Gothic"/>
              </a:rPr>
              <a:t>such </a:t>
            </a:r>
            <a:r>
              <a:rPr sz="1600" spc="-5">
                <a:solidFill>
                  <a:schemeClr val="bg1"/>
                </a:solidFill>
                <a:latin typeface="Chaparral Pro" panose="02060503040505020203"/>
                <a:cs typeface="Century Gothic"/>
              </a:rPr>
              <a:t>activities </a:t>
            </a:r>
            <a:r>
              <a:rPr sz="1600" spc="-20">
                <a:solidFill>
                  <a:schemeClr val="bg1"/>
                </a:solidFill>
                <a:latin typeface="Chaparral Pro" panose="02060503040505020203"/>
                <a:cs typeface="Century Gothic"/>
              </a:rPr>
              <a:t>when </a:t>
            </a:r>
            <a:r>
              <a:rPr sz="1600" spc="10">
                <a:solidFill>
                  <a:schemeClr val="bg1"/>
                </a:solidFill>
                <a:latin typeface="Chaparral Pro" panose="02060503040505020203"/>
                <a:cs typeface="Century Gothic"/>
              </a:rPr>
              <a:t>these </a:t>
            </a:r>
            <a:r>
              <a:rPr sz="1600" spc="-10">
                <a:solidFill>
                  <a:schemeClr val="bg1"/>
                </a:solidFill>
                <a:latin typeface="Chaparral Pro" panose="02060503040505020203"/>
                <a:cs typeface="Century Gothic"/>
              </a:rPr>
              <a:t>activities </a:t>
            </a:r>
            <a:r>
              <a:rPr sz="1600" spc="-25">
                <a:solidFill>
                  <a:schemeClr val="bg1"/>
                </a:solidFill>
                <a:latin typeface="Chaparral Pro" panose="02060503040505020203"/>
                <a:cs typeface="Century Gothic"/>
              </a:rPr>
              <a:t>are </a:t>
            </a:r>
            <a:r>
              <a:rPr sz="1600" spc="-20">
                <a:solidFill>
                  <a:schemeClr val="bg1"/>
                </a:solidFill>
                <a:latin typeface="Chaparral Pro" panose="02060503040505020203"/>
                <a:cs typeface="Century Gothic"/>
              </a:rPr>
              <a:t>known </a:t>
            </a:r>
            <a:r>
              <a:rPr sz="1600" spc="30">
                <a:solidFill>
                  <a:schemeClr val="bg1"/>
                </a:solidFill>
                <a:latin typeface="Chaparral Pro" panose="02060503040505020203"/>
                <a:cs typeface="Century Gothic"/>
              </a:rPr>
              <a:t>to </a:t>
            </a:r>
            <a:r>
              <a:rPr sz="1600" spc="-20">
                <a:solidFill>
                  <a:schemeClr val="bg1"/>
                </a:solidFill>
                <a:latin typeface="Chaparral Pro" panose="02060503040505020203"/>
                <a:cs typeface="Century Gothic"/>
              </a:rPr>
              <a:t>be </a:t>
            </a:r>
            <a:r>
              <a:rPr sz="1600" spc="-10">
                <a:solidFill>
                  <a:schemeClr val="bg1"/>
                </a:solidFill>
                <a:latin typeface="Chaparral Pro" panose="02060503040505020203"/>
                <a:cs typeface="Century Gothic"/>
              </a:rPr>
              <a:t>taking </a:t>
            </a:r>
            <a:r>
              <a:rPr sz="1600" spc="-15">
                <a:solidFill>
                  <a:schemeClr val="bg1"/>
                </a:solidFill>
                <a:latin typeface="Chaparral Pro" panose="02060503040505020203"/>
                <a:cs typeface="Century Gothic"/>
              </a:rPr>
              <a:t>place, </a:t>
            </a:r>
            <a:r>
              <a:rPr sz="1600">
                <a:solidFill>
                  <a:schemeClr val="bg1"/>
                </a:solidFill>
                <a:latin typeface="Chaparral Pro" panose="02060503040505020203"/>
                <a:cs typeface="Century Gothic"/>
              </a:rPr>
              <a:t>or </a:t>
            </a:r>
            <a:r>
              <a:rPr sz="1600" spc="-25">
                <a:solidFill>
                  <a:schemeClr val="bg1"/>
                </a:solidFill>
                <a:latin typeface="Chaparral Pro" panose="02060503040505020203"/>
                <a:cs typeface="Century Gothic"/>
              </a:rPr>
              <a:t>where </a:t>
            </a:r>
            <a:r>
              <a:rPr sz="1600" spc="-30">
                <a:solidFill>
                  <a:schemeClr val="bg1"/>
                </a:solidFill>
                <a:latin typeface="Chaparral Pro" panose="02060503040505020203"/>
                <a:cs typeface="Century Gothic"/>
              </a:rPr>
              <a:t>it </a:t>
            </a:r>
            <a:r>
              <a:rPr sz="1600" spc="-15">
                <a:solidFill>
                  <a:schemeClr val="bg1"/>
                </a:solidFill>
                <a:latin typeface="Chaparral Pro" panose="02060503040505020203"/>
                <a:cs typeface="Century Gothic"/>
              </a:rPr>
              <a:t>should </a:t>
            </a:r>
            <a:r>
              <a:rPr sz="1600" spc="-20">
                <a:solidFill>
                  <a:schemeClr val="bg1"/>
                </a:solidFill>
                <a:latin typeface="Chaparral Pro" panose="02060503040505020203"/>
                <a:cs typeface="Century Gothic"/>
              </a:rPr>
              <a:t>be reasonably known </a:t>
            </a:r>
            <a:r>
              <a:rPr sz="1600" spc="5">
                <a:solidFill>
                  <a:schemeClr val="bg1"/>
                </a:solidFill>
                <a:latin typeface="Chaparral Pro" panose="02060503040505020203"/>
                <a:cs typeface="Century Gothic"/>
              </a:rPr>
              <a:t>that</a:t>
            </a:r>
            <a:r>
              <a:rPr sz="1600" spc="-90">
                <a:solidFill>
                  <a:schemeClr val="bg1"/>
                </a:solidFill>
                <a:latin typeface="Chaparral Pro" panose="02060503040505020203"/>
                <a:cs typeface="Century Gothic"/>
              </a:rPr>
              <a:t> </a:t>
            </a:r>
            <a:r>
              <a:rPr sz="1600">
                <a:solidFill>
                  <a:schemeClr val="bg1"/>
                </a:solidFill>
                <a:latin typeface="Chaparral Pro" panose="02060503040505020203"/>
                <a:cs typeface="Century Gothic"/>
              </a:rPr>
              <a:t>such</a:t>
            </a:r>
            <a:r>
              <a:rPr sz="1600" spc="-165">
                <a:solidFill>
                  <a:schemeClr val="bg1"/>
                </a:solidFill>
                <a:latin typeface="Chaparral Pro" panose="02060503040505020203"/>
                <a:cs typeface="Century Gothic"/>
              </a:rPr>
              <a:t> </a:t>
            </a:r>
            <a:r>
              <a:rPr sz="1600" spc="-5">
                <a:solidFill>
                  <a:schemeClr val="bg1"/>
                </a:solidFill>
                <a:latin typeface="Chaparral Pro" panose="02060503040505020203"/>
                <a:cs typeface="Century Gothic"/>
              </a:rPr>
              <a:t>activities</a:t>
            </a:r>
            <a:r>
              <a:rPr sz="1600" spc="-160">
                <a:solidFill>
                  <a:schemeClr val="bg1"/>
                </a:solidFill>
                <a:latin typeface="Chaparral Pro" panose="02060503040505020203"/>
                <a:cs typeface="Century Gothic"/>
              </a:rPr>
              <a:t> </a:t>
            </a:r>
            <a:r>
              <a:rPr sz="1600" spc="-25">
                <a:solidFill>
                  <a:schemeClr val="bg1"/>
                </a:solidFill>
                <a:latin typeface="Chaparral Pro" panose="02060503040505020203"/>
                <a:cs typeface="Century Gothic"/>
              </a:rPr>
              <a:t>are</a:t>
            </a:r>
            <a:r>
              <a:rPr sz="1600" spc="-140">
                <a:solidFill>
                  <a:schemeClr val="bg1"/>
                </a:solidFill>
                <a:latin typeface="Chaparral Pro" panose="02060503040505020203"/>
                <a:cs typeface="Century Gothic"/>
              </a:rPr>
              <a:t> </a:t>
            </a:r>
            <a:r>
              <a:rPr sz="1600" spc="-10">
                <a:solidFill>
                  <a:schemeClr val="bg1"/>
                </a:solidFill>
                <a:latin typeface="Chaparral Pro" panose="02060503040505020203"/>
                <a:cs typeface="Century Gothic"/>
              </a:rPr>
              <a:t>taking</a:t>
            </a:r>
            <a:r>
              <a:rPr sz="1600" spc="-170">
                <a:solidFill>
                  <a:schemeClr val="bg1"/>
                </a:solidFill>
                <a:latin typeface="Chaparral Pro" panose="02060503040505020203"/>
                <a:cs typeface="Century Gothic"/>
              </a:rPr>
              <a:t> </a:t>
            </a:r>
            <a:r>
              <a:rPr sz="1600" spc="-15">
                <a:solidFill>
                  <a:schemeClr val="bg1"/>
                </a:solidFill>
                <a:latin typeface="Chaparral Pro" panose="02060503040505020203"/>
                <a:cs typeface="Century Gothic"/>
              </a:rPr>
              <a:t>place.</a:t>
            </a:r>
            <a:endParaRPr lang="en-US" sz="1600" spc="-15">
              <a:solidFill>
                <a:schemeClr val="bg1"/>
              </a:solidFill>
              <a:latin typeface="Chaparral Pro" panose="02060503040505020203"/>
              <a:cs typeface="Century Gothic"/>
            </a:endParaRPr>
          </a:p>
        </p:txBody>
      </p:sp>
    </p:spTree>
    <p:extLst>
      <p:ext uri="{BB962C8B-B14F-4D97-AF65-F5344CB8AC3E}">
        <p14:creationId xmlns:p14="http://schemas.microsoft.com/office/powerpoint/2010/main" val="1447454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484269D-1C67-5207-81EB-DF38A880A1A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13831"/>
          <a:stretch/>
        </p:blipFill>
        <p:spPr>
          <a:xfrm>
            <a:off x="8934885" y="6017264"/>
            <a:ext cx="3060952" cy="840736"/>
          </a:xfrm>
          <a:prstGeom prst="rect">
            <a:avLst/>
          </a:prstGeom>
        </p:spPr>
      </p:pic>
      <p:sp>
        <p:nvSpPr>
          <p:cNvPr id="16" name="TextBox 15">
            <a:extLst>
              <a:ext uri="{FF2B5EF4-FFF2-40B4-BE49-F238E27FC236}">
                <a16:creationId xmlns:a16="http://schemas.microsoft.com/office/drawing/2014/main" id="{524F6B1E-55F4-9DE2-A477-54B3903EC4E1}"/>
              </a:ext>
            </a:extLst>
          </p:cNvPr>
          <p:cNvSpPr txBox="1"/>
          <p:nvPr/>
        </p:nvSpPr>
        <p:spPr>
          <a:xfrm>
            <a:off x="856129" y="190686"/>
            <a:ext cx="1047974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sng" strike="noStrike" kern="1200" cap="none" spc="0" normalizeH="0" baseline="0" noProof="0">
                <a:ln>
                  <a:noFill/>
                </a:ln>
                <a:solidFill>
                  <a:prstClr val="white"/>
                </a:solidFill>
                <a:effectLst/>
                <a:uLnTx/>
                <a:uFillTx/>
                <a:latin typeface="Rockwell" panose="02060603020205020403" pitchFamily="18" charset="0"/>
                <a:ea typeface="Impact" charset="0"/>
                <a:cs typeface="Impact" charset="0"/>
              </a:rPr>
              <a:t>Illinois State Law</a:t>
            </a:r>
          </a:p>
        </p:txBody>
      </p:sp>
      <p:sp>
        <p:nvSpPr>
          <p:cNvPr id="3" name="TextBox 2">
            <a:extLst>
              <a:ext uri="{FF2B5EF4-FFF2-40B4-BE49-F238E27FC236}">
                <a16:creationId xmlns:a16="http://schemas.microsoft.com/office/drawing/2014/main" id="{E807D713-14A3-228C-4DF0-6112DD4B4FDB}"/>
              </a:ext>
            </a:extLst>
          </p:cNvPr>
          <p:cNvSpPr txBox="1"/>
          <p:nvPr/>
        </p:nvSpPr>
        <p:spPr>
          <a:xfrm>
            <a:off x="3130922" y="1165412"/>
            <a:ext cx="5930153" cy="646331"/>
          </a:xfrm>
          <a:prstGeom prst="rect">
            <a:avLst/>
          </a:prstGeom>
          <a:noFill/>
        </p:spPr>
        <p:txBody>
          <a:bodyPr wrap="square" rtlCol="0">
            <a:spAutoFit/>
          </a:bodyPr>
          <a:lstStyle/>
          <a:p>
            <a:pPr algn="ctr"/>
            <a:r>
              <a:rPr lang="en-US" sz="3600" b="1" i="1">
                <a:solidFill>
                  <a:schemeClr val="bg1"/>
                </a:solidFill>
              </a:rPr>
              <a:t>Hazing</a:t>
            </a:r>
          </a:p>
        </p:txBody>
      </p:sp>
      <p:sp>
        <p:nvSpPr>
          <p:cNvPr id="4" name="TextBox 3">
            <a:extLst>
              <a:ext uri="{FF2B5EF4-FFF2-40B4-BE49-F238E27FC236}">
                <a16:creationId xmlns:a16="http://schemas.microsoft.com/office/drawing/2014/main" id="{12A9FB14-AA33-5A67-E062-BD52AA2517A4}"/>
              </a:ext>
            </a:extLst>
          </p:cNvPr>
          <p:cNvSpPr txBox="1"/>
          <p:nvPr/>
        </p:nvSpPr>
        <p:spPr>
          <a:xfrm>
            <a:off x="2362198" y="6479043"/>
            <a:ext cx="7467600" cy="400110"/>
          </a:xfrm>
          <a:prstGeom prst="rect">
            <a:avLst/>
          </a:prstGeom>
          <a:noFill/>
        </p:spPr>
        <p:txBody>
          <a:bodyPr wrap="square" rtlCol="0">
            <a:spAutoFit/>
          </a:bodyPr>
          <a:lstStyle/>
          <a:p>
            <a:pPr algn="ctr"/>
            <a:r>
              <a:rPr lang="en-US" sz="2000" dirty="0">
                <a:solidFill>
                  <a:schemeClr val="bg1"/>
                </a:solidFill>
                <a:latin typeface="Rockwell" panose="02060603020205020403" pitchFamily="18" charset="0"/>
                <a:hlinkClick r:id="rId6">
                  <a:extLst>
                    <a:ext uri="{A12FA001-AC4F-418D-AE19-62706E023703}">
                      <ahyp:hlinkClr xmlns:ahyp="http://schemas.microsoft.com/office/drawing/2018/hyperlinkcolor" val="tx"/>
                    </a:ext>
                  </a:extLst>
                </a:hlinkClick>
              </a:rPr>
              <a:t>deanofstudents.illinoisstate.edu/conduct/code </a:t>
            </a:r>
            <a:endParaRPr lang="en-US" sz="2000" dirty="0">
              <a:solidFill>
                <a:schemeClr val="bg1"/>
              </a:solidFill>
              <a:latin typeface="Rockwell" panose="02060603020205020403" pitchFamily="18" charset="0"/>
            </a:endParaRPr>
          </a:p>
        </p:txBody>
      </p:sp>
      <p:sp>
        <p:nvSpPr>
          <p:cNvPr id="9" name="TextBox 8">
            <a:extLst>
              <a:ext uri="{FF2B5EF4-FFF2-40B4-BE49-F238E27FC236}">
                <a16:creationId xmlns:a16="http://schemas.microsoft.com/office/drawing/2014/main" id="{37306498-9D6E-375F-7BCB-9EFD6D1372C3}"/>
              </a:ext>
            </a:extLst>
          </p:cNvPr>
          <p:cNvSpPr txBox="1"/>
          <p:nvPr/>
        </p:nvSpPr>
        <p:spPr>
          <a:xfrm>
            <a:off x="2405142" y="2433842"/>
            <a:ext cx="7381711" cy="2616101"/>
          </a:xfrm>
          <a:prstGeom prst="rect">
            <a:avLst/>
          </a:prstGeom>
          <a:noFill/>
          <a:ln w="44450">
            <a:solidFill>
              <a:schemeClr val="bg1"/>
            </a:solidFill>
          </a:ln>
        </p:spPr>
        <p:txBody>
          <a:bodyPr wrap="square" rtlCol="0">
            <a:spAutoFit/>
          </a:bodyPr>
          <a:lstStyle/>
          <a:p>
            <a:pPr marL="12700">
              <a:lnSpc>
                <a:spcPct val="100000"/>
              </a:lnSpc>
              <a:spcBef>
                <a:spcPts val="100"/>
              </a:spcBef>
            </a:pPr>
            <a:r>
              <a:rPr lang="en-US" sz="2000" spc="5">
                <a:solidFill>
                  <a:schemeClr val="bg1"/>
                </a:solidFill>
                <a:latin typeface="Chaparral Pro" panose="02060503040505020203"/>
                <a:cs typeface="Century Gothic"/>
              </a:rPr>
              <a:t>Statue</a:t>
            </a:r>
            <a:r>
              <a:rPr lang="en-US" sz="2000" spc="-50">
                <a:solidFill>
                  <a:schemeClr val="bg1"/>
                </a:solidFill>
                <a:latin typeface="Chaparral Pro" panose="02060503040505020203"/>
                <a:cs typeface="Century Gothic"/>
              </a:rPr>
              <a:t> </a:t>
            </a:r>
            <a:r>
              <a:rPr lang="en-US" sz="2000" spc="-5">
                <a:solidFill>
                  <a:schemeClr val="bg1"/>
                </a:solidFill>
                <a:latin typeface="Chaparral Pro" panose="02060503040505020203"/>
                <a:cs typeface="Century Gothic"/>
              </a:rPr>
              <a:t>12C-50</a:t>
            </a:r>
            <a:endParaRPr lang="en-US" sz="2000">
              <a:solidFill>
                <a:schemeClr val="bg1"/>
              </a:solidFill>
              <a:latin typeface="Chaparral Pro" panose="02060503040505020203"/>
              <a:cs typeface="Century Gothic"/>
            </a:endParaRPr>
          </a:p>
          <a:p>
            <a:pPr>
              <a:lnSpc>
                <a:spcPct val="100000"/>
              </a:lnSpc>
              <a:spcBef>
                <a:spcPts val="20"/>
              </a:spcBef>
            </a:pPr>
            <a:endParaRPr lang="en-US" sz="1800">
              <a:solidFill>
                <a:schemeClr val="bg1"/>
              </a:solidFill>
              <a:latin typeface="Chaparral Pro" panose="02060503040505020203"/>
              <a:cs typeface="Century Gothic"/>
            </a:endParaRPr>
          </a:p>
          <a:p>
            <a:pPr marL="12700" marR="5080">
              <a:lnSpc>
                <a:spcPct val="100000"/>
              </a:lnSpc>
              <a:spcBef>
                <a:spcPts val="5"/>
              </a:spcBef>
            </a:pPr>
            <a:r>
              <a:rPr lang="en-US" sz="1800">
                <a:solidFill>
                  <a:schemeClr val="bg1"/>
                </a:solidFill>
                <a:latin typeface="Chaparral Pro" panose="02060503040505020203"/>
                <a:cs typeface="Century Gothic"/>
              </a:rPr>
              <a:t>A </a:t>
            </a:r>
            <a:r>
              <a:rPr lang="en-US" sz="1800" spc="5">
                <a:solidFill>
                  <a:schemeClr val="bg1"/>
                </a:solidFill>
                <a:latin typeface="Chaparral Pro" panose="02060503040505020203"/>
                <a:cs typeface="Century Gothic"/>
              </a:rPr>
              <a:t>person </a:t>
            </a:r>
            <a:r>
              <a:rPr lang="en-US" sz="1800" spc="-10">
                <a:solidFill>
                  <a:schemeClr val="bg1"/>
                </a:solidFill>
                <a:latin typeface="Chaparral Pro" panose="02060503040505020203"/>
                <a:cs typeface="Century Gothic"/>
              </a:rPr>
              <a:t>commits </a:t>
            </a:r>
            <a:r>
              <a:rPr lang="en-US" sz="1800" spc="-15">
                <a:solidFill>
                  <a:schemeClr val="bg1"/>
                </a:solidFill>
                <a:latin typeface="Chaparral Pro" panose="02060503040505020203"/>
                <a:cs typeface="Century Gothic"/>
              </a:rPr>
              <a:t>hazing </a:t>
            </a:r>
            <a:r>
              <a:rPr lang="en-US" sz="1800" spc="20">
                <a:solidFill>
                  <a:schemeClr val="bg1"/>
                </a:solidFill>
                <a:latin typeface="Chaparral Pro" panose="02060503040505020203"/>
                <a:cs typeface="Century Gothic"/>
              </a:rPr>
              <a:t>when </a:t>
            </a:r>
            <a:r>
              <a:rPr lang="en-US" sz="1800" spc="-10">
                <a:solidFill>
                  <a:schemeClr val="bg1"/>
                </a:solidFill>
                <a:latin typeface="Chaparral Pro" panose="02060503040505020203"/>
                <a:cs typeface="Century Gothic"/>
              </a:rPr>
              <a:t>he </a:t>
            </a:r>
            <a:r>
              <a:rPr lang="en-US" sz="1800" spc="-5">
                <a:solidFill>
                  <a:schemeClr val="bg1"/>
                </a:solidFill>
                <a:latin typeface="Chaparral Pro" panose="02060503040505020203"/>
                <a:cs typeface="Century Gothic"/>
              </a:rPr>
              <a:t>or she </a:t>
            </a:r>
            <a:r>
              <a:rPr lang="en-US" sz="1800">
                <a:solidFill>
                  <a:schemeClr val="bg1"/>
                </a:solidFill>
                <a:latin typeface="Chaparral Pro" panose="02060503040505020203"/>
                <a:cs typeface="Century Gothic"/>
              </a:rPr>
              <a:t>knowingly performs </a:t>
            </a:r>
            <a:r>
              <a:rPr lang="en-US" sz="1800" spc="10">
                <a:solidFill>
                  <a:schemeClr val="bg1"/>
                </a:solidFill>
                <a:latin typeface="Chaparral Pro" panose="02060503040505020203"/>
                <a:cs typeface="Century Gothic"/>
              </a:rPr>
              <a:t>an act, </a:t>
            </a:r>
            <a:r>
              <a:rPr lang="en-US" sz="1800" spc="-5">
                <a:solidFill>
                  <a:schemeClr val="bg1"/>
                </a:solidFill>
                <a:latin typeface="Chaparral Pro" panose="02060503040505020203"/>
                <a:cs typeface="Century Gothic"/>
              </a:rPr>
              <a:t>or  </a:t>
            </a:r>
            <a:r>
              <a:rPr lang="en-US" sz="1800" spc="5">
                <a:solidFill>
                  <a:schemeClr val="bg1"/>
                </a:solidFill>
                <a:latin typeface="Chaparral Pro" panose="02060503040505020203"/>
                <a:cs typeface="Century Gothic"/>
              </a:rPr>
              <a:t>causes </a:t>
            </a:r>
            <a:r>
              <a:rPr lang="en-US" sz="1800">
                <a:solidFill>
                  <a:schemeClr val="bg1"/>
                </a:solidFill>
                <a:latin typeface="Chaparral Pro" panose="02060503040505020203"/>
                <a:cs typeface="Century Gothic"/>
              </a:rPr>
              <a:t>a </a:t>
            </a:r>
            <a:r>
              <a:rPr lang="en-US" sz="1800" spc="-15">
                <a:solidFill>
                  <a:schemeClr val="bg1"/>
                </a:solidFill>
                <a:latin typeface="Chaparral Pro" panose="02060503040505020203"/>
                <a:cs typeface="Century Gothic"/>
              </a:rPr>
              <a:t>situation, </a:t>
            </a:r>
            <a:r>
              <a:rPr lang="en-US" sz="1800">
                <a:solidFill>
                  <a:schemeClr val="bg1"/>
                </a:solidFill>
                <a:latin typeface="Chaparral Pro" panose="02060503040505020203"/>
                <a:cs typeface="Century Gothic"/>
              </a:rPr>
              <a:t>that </a:t>
            </a:r>
            <a:r>
              <a:rPr lang="en-US" sz="1800" spc="15">
                <a:solidFill>
                  <a:schemeClr val="bg1"/>
                </a:solidFill>
                <a:latin typeface="Chaparral Pro" panose="02060503040505020203"/>
                <a:cs typeface="Century Gothic"/>
              </a:rPr>
              <a:t>recklessly </a:t>
            </a:r>
            <a:r>
              <a:rPr lang="en-US" sz="1800" spc="-5">
                <a:solidFill>
                  <a:schemeClr val="bg1"/>
                </a:solidFill>
                <a:latin typeface="Chaparral Pro" panose="02060503040505020203"/>
                <a:cs typeface="Century Gothic"/>
              </a:rPr>
              <a:t>or intentionally subjects </a:t>
            </a:r>
            <a:r>
              <a:rPr lang="en-US" sz="1800">
                <a:solidFill>
                  <a:schemeClr val="bg1"/>
                </a:solidFill>
                <a:latin typeface="Chaparral Pro" panose="02060503040505020203"/>
                <a:cs typeface="Century Gothic"/>
              </a:rPr>
              <a:t>a student </a:t>
            </a:r>
            <a:r>
              <a:rPr lang="en-US" sz="1800" spc="-5">
                <a:solidFill>
                  <a:schemeClr val="bg1"/>
                </a:solidFill>
                <a:latin typeface="Chaparral Pro" panose="02060503040505020203"/>
                <a:cs typeface="Century Gothic"/>
              </a:rPr>
              <a:t>or other  </a:t>
            </a:r>
            <a:r>
              <a:rPr lang="en-US" sz="1800" spc="5">
                <a:solidFill>
                  <a:schemeClr val="bg1"/>
                </a:solidFill>
                <a:latin typeface="Chaparral Pro" panose="02060503040505020203"/>
                <a:cs typeface="Century Gothic"/>
              </a:rPr>
              <a:t>person </a:t>
            </a:r>
            <a:r>
              <a:rPr lang="en-US" sz="1800" spc="-45">
                <a:solidFill>
                  <a:schemeClr val="bg1"/>
                </a:solidFill>
                <a:latin typeface="Chaparral Pro" panose="02060503040505020203"/>
                <a:cs typeface="Century Gothic"/>
              </a:rPr>
              <a:t>in </a:t>
            </a:r>
            <a:r>
              <a:rPr lang="en-US" sz="1800">
                <a:solidFill>
                  <a:schemeClr val="bg1"/>
                </a:solidFill>
                <a:latin typeface="Chaparral Pro" panose="02060503040505020203"/>
                <a:cs typeface="Century Gothic"/>
              </a:rPr>
              <a:t>a </a:t>
            </a:r>
            <a:r>
              <a:rPr lang="en-US" sz="1800" spc="5">
                <a:solidFill>
                  <a:schemeClr val="bg1"/>
                </a:solidFill>
                <a:latin typeface="Chaparral Pro" panose="02060503040505020203"/>
                <a:cs typeface="Century Gothic"/>
              </a:rPr>
              <a:t>school, </a:t>
            </a:r>
            <a:r>
              <a:rPr lang="en-US" sz="1800" spc="10">
                <a:solidFill>
                  <a:schemeClr val="bg1"/>
                </a:solidFill>
                <a:latin typeface="Chaparral Pro" panose="02060503040505020203"/>
                <a:cs typeface="Century Gothic"/>
              </a:rPr>
              <a:t>college, </a:t>
            </a:r>
            <a:r>
              <a:rPr lang="en-US" sz="1800" spc="-5">
                <a:solidFill>
                  <a:schemeClr val="bg1"/>
                </a:solidFill>
                <a:latin typeface="Chaparral Pro" panose="02060503040505020203"/>
                <a:cs typeface="Century Gothic"/>
              </a:rPr>
              <a:t>university, or other educational </a:t>
            </a:r>
            <a:r>
              <a:rPr lang="en-US" sz="1800" spc="-25">
                <a:solidFill>
                  <a:schemeClr val="bg1"/>
                </a:solidFill>
                <a:latin typeface="Chaparral Pro" panose="02060503040505020203"/>
                <a:cs typeface="Century Gothic"/>
              </a:rPr>
              <a:t>institution </a:t>
            </a:r>
            <a:r>
              <a:rPr lang="en-US" sz="1800" spc="-5">
                <a:solidFill>
                  <a:schemeClr val="bg1"/>
                </a:solidFill>
                <a:latin typeface="Chaparral Pro" panose="02060503040505020203"/>
                <a:cs typeface="Century Gothic"/>
              </a:rPr>
              <a:t>of </a:t>
            </a:r>
            <a:r>
              <a:rPr lang="en-US" sz="1800" spc="-25">
                <a:solidFill>
                  <a:schemeClr val="bg1"/>
                </a:solidFill>
                <a:latin typeface="Chaparral Pro" panose="02060503040505020203"/>
                <a:cs typeface="Century Gothic"/>
              </a:rPr>
              <a:t>this  </a:t>
            </a:r>
            <a:r>
              <a:rPr lang="en-US" sz="1800" spc="5">
                <a:solidFill>
                  <a:schemeClr val="bg1"/>
                </a:solidFill>
                <a:latin typeface="Chaparral Pro" panose="02060503040505020203"/>
                <a:cs typeface="Century Gothic"/>
              </a:rPr>
              <a:t>State, to </a:t>
            </a:r>
            <a:r>
              <a:rPr lang="en-US" sz="1800" spc="-5">
                <a:solidFill>
                  <a:schemeClr val="bg1"/>
                </a:solidFill>
                <a:latin typeface="Chaparral Pro" panose="02060503040505020203"/>
                <a:cs typeface="Century Gothic"/>
              </a:rPr>
              <a:t>the </a:t>
            </a:r>
            <a:r>
              <a:rPr lang="en-US" sz="1800" spc="-20">
                <a:solidFill>
                  <a:schemeClr val="bg1"/>
                </a:solidFill>
                <a:latin typeface="Chaparral Pro" panose="02060503040505020203"/>
                <a:cs typeface="Century Gothic"/>
              </a:rPr>
              <a:t>risk </a:t>
            </a:r>
            <a:r>
              <a:rPr lang="en-US" sz="1800" spc="-5">
                <a:solidFill>
                  <a:schemeClr val="bg1"/>
                </a:solidFill>
                <a:latin typeface="Chaparral Pro" panose="02060503040505020203"/>
                <a:cs typeface="Century Gothic"/>
              </a:rPr>
              <a:t>of </a:t>
            </a:r>
            <a:r>
              <a:rPr lang="en-US" sz="1800" spc="5">
                <a:solidFill>
                  <a:schemeClr val="bg1"/>
                </a:solidFill>
                <a:latin typeface="Chaparral Pro" panose="02060503040505020203"/>
                <a:cs typeface="Century Gothic"/>
              </a:rPr>
              <a:t>bodily </a:t>
            </a:r>
            <a:r>
              <a:rPr lang="en-US" sz="1800">
                <a:solidFill>
                  <a:schemeClr val="bg1"/>
                </a:solidFill>
                <a:latin typeface="Chaparral Pro" panose="02060503040505020203"/>
                <a:cs typeface="Century Gothic"/>
              </a:rPr>
              <a:t>harm </a:t>
            </a:r>
            <a:r>
              <a:rPr lang="en-US" sz="1800" spc="-15">
                <a:solidFill>
                  <a:schemeClr val="bg1"/>
                </a:solidFill>
                <a:latin typeface="Chaparral Pro" panose="02060503040505020203"/>
                <a:cs typeface="Century Gothic"/>
              </a:rPr>
              <a:t>for </a:t>
            </a:r>
            <a:r>
              <a:rPr lang="en-US" sz="1800" spc="-5">
                <a:solidFill>
                  <a:schemeClr val="bg1"/>
                </a:solidFill>
                <a:latin typeface="Chaparral Pro" panose="02060503040505020203"/>
                <a:cs typeface="Century Gothic"/>
              </a:rPr>
              <a:t>the </a:t>
            </a:r>
            <a:r>
              <a:rPr lang="en-US" sz="1800" spc="5">
                <a:solidFill>
                  <a:schemeClr val="bg1"/>
                </a:solidFill>
                <a:latin typeface="Chaparral Pro" panose="02060503040505020203"/>
                <a:cs typeface="Century Gothic"/>
              </a:rPr>
              <a:t>purpose </a:t>
            </a:r>
            <a:r>
              <a:rPr lang="en-US" sz="1800" spc="-5">
                <a:solidFill>
                  <a:schemeClr val="bg1"/>
                </a:solidFill>
                <a:latin typeface="Chaparral Pro" panose="02060503040505020203"/>
                <a:cs typeface="Century Gothic"/>
              </a:rPr>
              <a:t>of </a:t>
            </a:r>
            <a:r>
              <a:rPr lang="en-US" sz="1800" spc="-20">
                <a:solidFill>
                  <a:schemeClr val="bg1"/>
                </a:solidFill>
                <a:latin typeface="Chaparral Pro" panose="02060503040505020203"/>
                <a:cs typeface="Century Gothic"/>
              </a:rPr>
              <a:t>induction </a:t>
            </a:r>
            <a:r>
              <a:rPr lang="en-US" sz="1800" spc="-5">
                <a:solidFill>
                  <a:schemeClr val="bg1"/>
                </a:solidFill>
                <a:latin typeface="Chaparral Pro" panose="02060503040505020203"/>
                <a:cs typeface="Century Gothic"/>
              </a:rPr>
              <a:t>or </a:t>
            </a:r>
            <a:r>
              <a:rPr lang="en-US" sz="1800" spc="-10">
                <a:solidFill>
                  <a:schemeClr val="bg1"/>
                </a:solidFill>
                <a:latin typeface="Chaparral Pro" panose="02060503040505020203"/>
                <a:cs typeface="Century Gothic"/>
              </a:rPr>
              <a:t>admission </a:t>
            </a:r>
            <a:r>
              <a:rPr lang="en-US" sz="1800" spc="-25">
                <a:solidFill>
                  <a:schemeClr val="bg1"/>
                </a:solidFill>
                <a:latin typeface="Chaparral Pro" panose="02060503040505020203"/>
                <a:cs typeface="Century Gothic"/>
              </a:rPr>
              <a:t>into  </a:t>
            </a:r>
            <a:r>
              <a:rPr lang="en-US" sz="1800">
                <a:solidFill>
                  <a:schemeClr val="bg1"/>
                </a:solidFill>
                <a:latin typeface="Chaparral Pro" panose="02060503040505020203"/>
                <a:cs typeface="Century Gothic"/>
              </a:rPr>
              <a:t>any </a:t>
            </a:r>
            <a:r>
              <a:rPr lang="en-US" sz="1800" spc="-10">
                <a:solidFill>
                  <a:schemeClr val="bg1"/>
                </a:solidFill>
                <a:latin typeface="Chaparral Pro" panose="02060503040505020203"/>
                <a:cs typeface="Century Gothic"/>
              </a:rPr>
              <a:t>group, </a:t>
            </a:r>
            <a:r>
              <a:rPr lang="en-US" sz="1800" spc="-15">
                <a:solidFill>
                  <a:schemeClr val="bg1"/>
                </a:solidFill>
                <a:latin typeface="Chaparral Pro" panose="02060503040505020203"/>
                <a:cs typeface="Century Gothic"/>
              </a:rPr>
              <a:t>organization, </a:t>
            </a:r>
            <a:r>
              <a:rPr lang="en-US" sz="1800" spc="-5">
                <a:solidFill>
                  <a:schemeClr val="bg1"/>
                </a:solidFill>
                <a:latin typeface="Chaparral Pro" panose="02060503040505020203"/>
                <a:cs typeface="Century Gothic"/>
              </a:rPr>
              <a:t>or </a:t>
            </a:r>
            <a:r>
              <a:rPr lang="en-US" sz="1800" spc="-10">
                <a:solidFill>
                  <a:schemeClr val="bg1"/>
                </a:solidFill>
                <a:latin typeface="Chaparral Pro" panose="02060503040505020203"/>
                <a:cs typeface="Century Gothic"/>
              </a:rPr>
              <a:t>society </a:t>
            </a:r>
            <a:r>
              <a:rPr lang="en-US" sz="1800">
                <a:solidFill>
                  <a:schemeClr val="bg1"/>
                </a:solidFill>
                <a:latin typeface="Chaparral Pro" panose="02060503040505020203"/>
                <a:cs typeface="Century Gothic"/>
              </a:rPr>
              <a:t>associated </a:t>
            </a:r>
            <a:r>
              <a:rPr lang="en-US" sz="1800" spc="-5">
                <a:solidFill>
                  <a:schemeClr val="bg1"/>
                </a:solidFill>
                <a:latin typeface="Chaparral Pro" panose="02060503040505020203"/>
                <a:cs typeface="Century Gothic"/>
              </a:rPr>
              <a:t>or connected </a:t>
            </a:r>
            <a:r>
              <a:rPr lang="en-US" sz="1800" spc="5">
                <a:solidFill>
                  <a:schemeClr val="bg1"/>
                </a:solidFill>
                <a:latin typeface="Chaparral Pro" panose="02060503040505020203"/>
                <a:cs typeface="Century Gothic"/>
              </a:rPr>
              <a:t>with </a:t>
            </a:r>
            <a:r>
              <a:rPr lang="en-US" sz="1800">
                <a:solidFill>
                  <a:schemeClr val="bg1"/>
                </a:solidFill>
                <a:latin typeface="Chaparral Pro" panose="02060503040505020203"/>
                <a:cs typeface="Century Gothic"/>
              </a:rPr>
              <a:t>that  </a:t>
            </a:r>
            <a:r>
              <a:rPr lang="en-US" sz="1800" spc="-25">
                <a:solidFill>
                  <a:schemeClr val="bg1"/>
                </a:solidFill>
                <a:latin typeface="Chaparral Pro" panose="02060503040505020203"/>
                <a:cs typeface="Century Gothic"/>
              </a:rPr>
              <a:t>institution, </a:t>
            </a:r>
            <a:r>
              <a:rPr lang="en-US" sz="1800" spc="-40">
                <a:solidFill>
                  <a:schemeClr val="bg1"/>
                </a:solidFill>
                <a:latin typeface="Chaparral Pro" panose="02060503040505020203"/>
                <a:cs typeface="Century Gothic"/>
              </a:rPr>
              <a:t>if: </a:t>
            </a:r>
            <a:r>
              <a:rPr lang="en-US" sz="1800" spc="-15">
                <a:solidFill>
                  <a:schemeClr val="bg1"/>
                </a:solidFill>
                <a:latin typeface="Chaparral Pro" panose="02060503040505020203"/>
                <a:cs typeface="Century Gothic"/>
              </a:rPr>
              <a:t>(1) </a:t>
            </a:r>
            <a:r>
              <a:rPr lang="en-US" sz="1800" spc="-5">
                <a:solidFill>
                  <a:schemeClr val="bg1"/>
                </a:solidFill>
                <a:latin typeface="Chaparral Pro" panose="02060503040505020203"/>
                <a:cs typeface="Century Gothic"/>
              </a:rPr>
              <a:t>the </a:t>
            </a:r>
            <a:r>
              <a:rPr lang="en-US" sz="1800" spc="5">
                <a:solidFill>
                  <a:schemeClr val="bg1"/>
                </a:solidFill>
                <a:latin typeface="Chaparral Pro" panose="02060503040505020203"/>
                <a:cs typeface="Century Gothic"/>
              </a:rPr>
              <a:t>act </a:t>
            </a:r>
            <a:r>
              <a:rPr lang="en-US" sz="1800" spc="-5">
                <a:solidFill>
                  <a:schemeClr val="bg1"/>
                </a:solidFill>
                <a:latin typeface="Chaparral Pro" panose="02060503040505020203"/>
                <a:cs typeface="Century Gothic"/>
              </a:rPr>
              <a:t>or </a:t>
            </a:r>
            <a:r>
              <a:rPr lang="en-US" sz="1800" spc="-15">
                <a:solidFill>
                  <a:schemeClr val="bg1"/>
                </a:solidFill>
                <a:latin typeface="Chaparral Pro" panose="02060503040505020203"/>
                <a:cs typeface="Century Gothic"/>
              </a:rPr>
              <a:t>situation </a:t>
            </a:r>
            <a:r>
              <a:rPr lang="en-US" sz="1800" spc="-45">
                <a:solidFill>
                  <a:schemeClr val="bg1"/>
                </a:solidFill>
                <a:latin typeface="Chaparral Pro" panose="02060503040505020203"/>
                <a:cs typeface="Century Gothic"/>
              </a:rPr>
              <a:t>is </a:t>
            </a:r>
            <a:r>
              <a:rPr lang="en-US" sz="1800" spc="-10">
                <a:solidFill>
                  <a:schemeClr val="bg1"/>
                </a:solidFill>
                <a:latin typeface="Chaparral Pro" panose="02060503040505020203"/>
                <a:cs typeface="Century Gothic"/>
              </a:rPr>
              <a:t>not sanctioned </a:t>
            </a:r>
            <a:r>
              <a:rPr lang="en-US" sz="1800" spc="-5">
                <a:solidFill>
                  <a:schemeClr val="bg1"/>
                </a:solidFill>
                <a:latin typeface="Chaparral Pro" panose="02060503040505020203"/>
                <a:cs typeface="Century Gothic"/>
              </a:rPr>
              <a:t>or </a:t>
            </a:r>
            <a:r>
              <a:rPr lang="en-US" sz="1800" spc="-10">
                <a:solidFill>
                  <a:schemeClr val="bg1"/>
                </a:solidFill>
                <a:latin typeface="Chaparral Pro" panose="02060503040505020203"/>
                <a:cs typeface="Century Gothic"/>
              </a:rPr>
              <a:t>authorized </a:t>
            </a:r>
            <a:r>
              <a:rPr lang="en-US" sz="1800" spc="10">
                <a:solidFill>
                  <a:schemeClr val="bg1"/>
                </a:solidFill>
                <a:latin typeface="Chaparral Pro" panose="02060503040505020203"/>
                <a:cs typeface="Century Gothic"/>
              </a:rPr>
              <a:t>by </a:t>
            </a:r>
            <a:r>
              <a:rPr lang="en-US" sz="1800">
                <a:solidFill>
                  <a:schemeClr val="bg1"/>
                </a:solidFill>
                <a:latin typeface="Chaparral Pro" panose="02060503040505020203"/>
                <a:cs typeface="Century Gothic"/>
              </a:rPr>
              <a:t>that  </a:t>
            </a:r>
            <a:r>
              <a:rPr lang="en-US" sz="1800" spc="-5">
                <a:solidFill>
                  <a:schemeClr val="bg1"/>
                </a:solidFill>
                <a:latin typeface="Chaparral Pro" panose="02060503040505020203"/>
                <a:cs typeface="Century Gothic"/>
              </a:rPr>
              <a:t>educational </a:t>
            </a:r>
            <a:r>
              <a:rPr lang="en-US" sz="1800" spc="-25">
                <a:solidFill>
                  <a:schemeClr val="bg1"/>
                </a:solidFill>
                <a:latin typeface="Chaparral Pro" panose="02060503040505020203"/>
                <a:cs typeface="Century Gothic"/>
              </a:rPr>
              <a:t>institution; </a:t>
            </a:r>
            <a:r>
              <a:rPr lang="en-US" sz="1800">
                <a:solidFill>
                  <a:schemeClr val="bg1"/>
                </a:solidFill>
                <a:latin typeface="Chaparral Pro" panose="02060503040505020203"/>
                <a:cs typeface="Century Gothic"/>
              </a:rPr>
              <a:t>and </a:t>
            </a:r>
            <a:r>
              <a:rPr lang="en-US" sz="1800" spc="-15">
                <a:solidFill>
                  <a:schemeClr val="bg1"/>
                </a:solidFill>
                <a:latin typeface="Chaparral Pro" panose="02060503040505020203"/>
                <a:cs typeface="Century Gothic"/>
              </a:rPr>
              <a:t>(2) </a:t>
            </a:r>
            <a:r>
              <a:rPr lang="en-US" sz="1800" spc="-5">
                <a:solidFill>
                  <a:schemeClr val="bg1"/>
                </a:solidFill>
                <a:latin typeface="Chaparral Pro" panose="02060503040505020203"/>
                <a:cs typeface="Century Gothic"/>
              </a:rPr>
              <a:t>the </a:t>
            </a:r>
            <a:r>
              <a:rPr lang="en-US" sz="1800" spc="5">
                <a:solidFill>
                  <a:schemeClr val="bg1"/>
                </a:solidFill>
                <a:latin typeface="Chaparral Pro" panose="02060503040505020203"/>
                <a:cs typeface="Century Gothic"/>
              </a:rPr>
              <a:t>act </a:t>
            </a:r>
            <a:r>
              <a:rPr lang="en-US" sz="1800" spc="10">
                <a:solidFill>
                  <a:schemeClr val="bg1"/>
                </a:solidFill>
                <a:latin typeface="Chaparral Pro" panose="02060503040505020203"/>
                <a:cs typeface="Century Gothic"/>
              </a:rPr>
              <a:t>results </a:t>
            </a:r>
            <a:r>
              <a:rPr lang="en-US" sz="1800" spc="-45">
                <a:solidFill>
                  <a:schemeClr val="bg1"/>
                </a:solidFill>
                <a:latin typeface="Chaparral Pro" panose="02060503040505020203"/>
                <a:cs typeface="Century Gothic"/>
              </a:rPr>
              <a:t>in </a:t>
            </a:r>
            <a:r>
              <a:rPr lang="en-US" sz="1800" spc="5">
                <a:solidFill>
                  <a:schemeClr val="bg1"/>
                </a:solidFill>
                <a:latin typeface="Chaparral Pro" panose="02060503040505020203"/>
                <a:cs typeface="Century Gothic"/>
              </a:rPr>
              <a:t>bodily </a:t>
            </a:r>
            <a:r>
              <a:rPr lang="en-US" sz="1800">
                <a:solidFill>
                  <a:schemeClr val="bg1"/>
                </a:solidFill>
                <a:latin typeface="Chaparral Pro" panose="02060503040505020203"/>
                <a:cs typeface="Century Gothic"/>
              </a:rPr>
              <a:t>harm </a:t>
            </a:r>
            <a:r>
              <a:rPr lang="en-US" sz="1800" spc="5">
                <a:solidFill>
                  <a:schemeClr val="bg1"/>
                </a:solidFill>
                <a:latin typeface="Chaparral Pro" panose="02060503040505020203"/>
                <a:cs typeface="Century Gothic"/>
              </a:rPr>
              <a:t>to </a:t>
            </a:r>
            <a:r>
              <a:rPr lang="en-US" sz="1800">
                <a:solidFill>
                  <a:schemeClr val="bg1"/>
                </a:solidFill>
                <a:latin typeface="Chaparral Pro" panose="02060503040505020203"/>
                <a:cs typeface="Century Gothic"/>
              </a:rPr>
              <a:t>any</a:t>
            </a:r>
            <a:r>
              <a:rPr lang="en-US" sz="1800" spc="95">
                <a:solidFill>
                  <a:schemeClr val="bg1"/>
                </a:solidFill>
                <a:latin typeface="Chaparral Pro" panose="02060503040505020203"/>
                <a:cs typeface="Century Gothic"/>
              </a:rPr>
              <a:t> </a:t>
            </a:r>
            <a:r>
              <a:rPr lang="en-US" sz="1800" spc="5">
                <a:solidFill>
                  <a:schemeClr val="bg1"/>
                </a:solidFill>
                <a:latin typeface="Chaparral Pro" panose="02060503040505020203"/>
                <a:cs typeface="Century Gothic"/>
              </a:rPr>
              <a:t>person</a:t>
            </a:r>
            <a:endParaRPr lang="en-US" sz="1800">
              <a:solidFill>
                <a:schemeClr val="bg1"/>
              </a:solidFill>
              <a:latin typeface="Chaparral Pro" panose="02060503040505020203"/>
              <a:cs typeface="Century Gothic"/>
            </a:endParaRPr>
          </a:p>
        </p:txBody>
      </p:sp>
    </p:spTree>
    <p:extLst>
      <p:ext uri="{BB962C8B-B14F-4D97-AF65-F5344CB8AC3E}">
        <p14:creationId xmlns:p14="http://schemas.microsoft.com/office/powerpoint/2010/main" val="4151951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484269D-1C67-5207-81EB-DF38A880A1A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13831"/>
          <a:stretch/>
        </p:blipFill>
        <p:spPr>
          <a:xfrm>
            <a:off x="8934885" y="6017264"/>
            <a:ext cx="3060952" cy="840736"/>
          </a:xfrm>
          <a:prstGeom prst="rect">
            <a:avLst/>
          </a:prstGeom>
        </p:spPr>
      </p:pic>
      <p:sp>
        <p:nvSpPr>
          <p:cNvPr id="16" name="TextBox 15">
            <a:extLst>
              <a:ext uri="{FF2B5EF4-FFF2-40B4-BE49-F238E27FC236}">
                <a16:creationId xmlns:a16="http://schemas.microsoft.com/office/drawing/2014/main" id="{524F6B1E-55F4-9DE2-A477-54B3903EC4E1}"/>
              </a:ext>
            </a:extLst>
          </p:cNvPr>
          <p:cNvSpPr txBox="1"/>
          <p:nvPr/>
        </p:nvSpPr>
        <p:spPr>
          <a:xfrm>
            <a:off x="1613647" y="172757"/>
            <a:ext cx="896470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sng" strike="noStrike" kern="1200" cap="none" spc="0" normalizeH="0" baseline="0" noProof="0">
                <a:ln>
                  <a:noFill/>
                </a:ln>
                <a:solidFill>
                  <a:prstClr val="white"/>
                </a:solidFill>
                <a:effectLst/>
                <a:uLnTx/>
                <a:uFillTx/>
                <a:latin typeface="Rockwell" panose="02060603020205020403" pitchFamily="18" charset="0"/>
                <a:ea typeface="Impact" charset="0"/>
                <a:cs typeface="Impact" charset="0"/>
              </a:rPr>
              <a:t>Conduct – What to Do?</a:t>
            </a:r>
          </a:p>
        </p:txBody>
      </p:sp>
      <p:sp>
        <p:nvSpPr>
          <p:cNvPr id="2" name="TextBox 1">
            <a:extLst>
              <a:ext uri="{FF2B5EF4-FFF2-40B4-BE49-F238E27FC236}">
                <a16:creationId xmlns:a16="http://schemas.microsoft.com/office/drawing/2014/main" id="{2A37532E-87A0-464B-FF1F-3352970EDBBC}"/>
              </a:ext>
            </a:extLst>
          </p:cNvPr>
          <p:cNvSpPr txBox="1"/>
          <p:nvPr/>
        </p:nvSpPr>
        <p:spPr>
          <a:xfrm>
            <a:off x="441872" y="1779418"/>
            <a:ext cx="9168293" cy="1256754"/>
          </a:xfrm>
          <a:prstGeom prst="rect">
            <a:avLst/>
          </a:prstGeom>
          <a:noFill/>
          <a:ln w="44450">
            <a:solidFill>
              <a:schemeClr val="bg1"/>
            </a:solidFill>
          </a:ln>
        </p:spPr>
        <p:txBody>
          <a:bodyPr wrap="square" rtlCol="0">
            <a:spAutoFit/>
          </a:bodyPr>
          <a:lstStyle/>
          <a:p>
            <a:pPr marL="12700">
              <a:lnSpc>
                <a:spcPct val="100000"/>
              </a:lnSpc>
              <a:spcBef>
                <a:spcPts val="100"/>
              </a:spcBef>
              <a:spcAft>
                <a:spcPts val="600"/>
              </a:spcAft>
            </a:pPr>
            <a:r>
              <a:rPr lang="en-US" sz="2400" b="1" spc="5">
                <a:solidFill>
                  <a:schemeClr val="bg1"/>
                </a:solidFill>
                <a:latin typeface="Chaparral Pro" panose="02060503040505020203"/>
                <a:cs typeface="Century Gothic"/>
              </a:rPr>
              <a:t>Is it hazing?</a:t>
            </a:r>
          </a:p>
          <a:p>
            <a:pPr marL="12700">
              <a:lnSpc>
                <a:spcPct val="100000"/>
              </a:lnSpc>
              <a:spcBef>
                <a:spcPts val="100"/>
              </a:spcBef>
              <a:spcAft>
                <a:spcPts val="600"/>
              </a:spcAft>
            </a:pPr>
            <a:r>
              <a:rPr lang="en-US" sz="2000" spc="5">
                <a:solidFill>
                  <a:schemeClr val="bg1"/>
                </a:solidFill>
                <a:latin typeface="Chaparral Pro" panose="02060503040505020203"/>
                <a:cs typeface="Century Gothic"/>
              </a:rPr>
              <a:t>Ask the Student Activities Office to review the situation with you.</a:t>
            </a:r>
          </a:p>
          <a:p>
            <a:pPr marL="12700">
              <a:lnSpc>
                <a:spcPct val="100000"/>
              </a:lnSpc>
              <a:spcBef>
                <a:spcPts val="100"/>
              </a:spcBef>
              <a:spcAft>
                <a:spcPts val="600"/>
              </a:spcAft>
            </a:pPr>
            <a:r>
              <a:rPr lang="en-US" sz="2000" spc="5">
                <a:solidFill>
                  <a:schemeClr val="bg1"/>
                </a:solidFill>
                <a:latin typeface="Chaparral Pro" panose="02060503040505020203"/>
                <a:cs typeface="Century Gothic"/>
              </a:rPr>
              <a:t>Consider, what is the value added to your organization/event through the activity?</a:t>
            </a:r>
            <a:endParaRPr lang="en-US" sz="2000">
              <a:solidFill>
                <a:schemeClr val="bg1"/>
              </a:solidFill>
              <a:latin typeface="Chaparral Pro" panose="02060503040505020203"/>
              <a:cs typeface="Century Gothic"/>
            </a:endParaRPr>
          </a:p>
        </p:txBody>
      </p:sp>
      <p:sp>
        <p:nvSpPr>
          <p:cNvPr id="3" name="TextBox 2">
            <a:extLst>
              <a:ext uri="{FF2B5EF4-FFF2-40B4-BE49-F238E27FC236}">
                <a16:creationId xmlns:a16="http://schemas.microsoft.com/office/drawing/2014/main" id="{5C724F4D-2C07-A4D2-2297-01FC7959BC15}"/>
              </a:ext>
            </a:extLst>
          </p:cNvPr>
          <p:cNvSpPr txBox="1"/>
          <p:nvPr/>
        </p:nvSpPr>
        <p:spPr>
          <a:xfrm>
            <a:off x="1297068" y="3473282"/>
            <a:ext cx="9168293" cy="1654299"/>
          </a:xfrm>
          <a:prstGeom prst="rect">
            <a:avLst/>
          </a:prstGeom>
          <a:noFill/>
          <a:ln w="44450">
            <a:solidFill>
              <a:schemeClr val="bg1"/>
            </a:solidFill>
          </a:ln>
        </p:spPr>
        <p:txBody>
          <a:bodyPr wrap="square" rtlCol="0">
            <a:spAutoFit/>
          </a:bodyPr>
          <a:lstStyle/>
          <a:p>
            <a:pPr marL="12700">
              <a:lnSpc>
                <a:spcPct val="100000"/>
              </a:lnSpc>
              <a:spcBef>
                <a:spcPts val="100"/>
              </a:spcBef>
              <a:spcAft>
                <a:spcPts val="1200"/>
              </a:spcAft>
            </a:pPr>
            <a:r>
              <a:rPr lang="en-US" sz="2400" b="1" spc="5">
                <a:solidFill>
                  <a:schemeClr val="bg1"/>
                </a:solidFill>
                <a:latin typeface="Chaparral Pro" panose="02060503040505020203"/>
                <a:cs typeface="Century Gothic"/>
              </a:rPr>
              <a:t>Need to report hazing or other conduct-related situations?</a:t>
            </a:r>
          </a:p>
          <a:p>
            <a:pPr marL="12700">
              <a:lnSpc>
                <a:spcPct val="100000"/>
              </a:lnSpc>
              <a:spcBef>
                <a:spcPts val="100"/>
              </a:spcBef>
              <a:spcAft>
                <a:spcPts val="600"/>
              </a:spcAft>
            </a:pPr>
            <a:r>
              <a:rPr lang="en-US" sz="2000" spc="5">
                <a:solidFill>
                  <a:schemeClr val="bg1"/>
                </a:solidFill>
                <a:latin typeface="Chaparral Pro" panose="02060503040505020203"/>
                <a:cs typeface="Century Gothic"/>
              </a:rPr>
              <a:t>Make a report to Student Conduct and Community Responsibilities:</a:t>
            </a:r>
          </a:p>
          <a:p>
            <a:pPr marL="12700">
              <a:spcBef>
                <a:spcPts val="100"/>
              </a:spcBef>
            </a:pPr>
            <a:r>
              <a:rPr lang="en-US" sz="2000" u="sng">
                <a:solidFill>
                  <a:schemeClr val="bg1"/>
                </a:solidFill>
                <a:uFill>
                  <a:solidFill>
                    <a:srgbClr val="944F71"/>
                  </a:solidFill>
                </a:uFill>
                <a:latin typeface="Chaparral Pro" panose="02060503040505020203"/>
                <a:cs typeface="Century Gothic"/>
                <a:hlinkClick r:id="rId6">
                  <a:extLst>
                    <a:ext uri="{A12FA001-AC4F-418D-AE19-62706E023703}">
                      <ahyp:hlinkClr xmlns:ahyp="http://schemas.microsoft.com/office/drawing/2018/hyperlinkcolor" val="tx"/>
                    </a:ext>
                  </a:extLst>
                </a:hlinkClick>
              </a:rPr>
              <a:t>ilstu-advocate.symplicity.com/</a:t>
            </a:r>
            <a:r>
              <a:rPr lang="en-US" sz="2000" u="sng" err="1">
                <a:solidFill>
                  <a:schemeClr val="bg1"/>
                </a:solidFill>
                <a:uFill>
                  <a:solidFill>
                    <a:srgbClr val="944F71"/>
                  </a:solidFill>
                </a:uFill>
                <a:latin typeface="Chaparral Pro" panose="02060503040505020203"/>
                <a:cs typeface="Century Gothic"/>
                <a:hlinkClick r:id="rId6">
                  <a:extLst>
                    <a:ext uri="{A12FA001-AC4F-418D-AE19-62706E023703}">
                      <ahyp:hlinkClr xmlns:ahyp="http://schemas.microsoft.com/office/drawing/2018/hyperlinkcolor" val="tx"/>
                    </a:ext>
                  </a:extLst>
                </a:hlinkClick>
              </a:rPr>
              <a:t>public_report</a:t>
            </a:r>
            <a:r>
              <a:rPr lang="en-US" sz="2000" u="sng">
                <a:solidFill>
                  <a:schemeClr val="bg1"/>
                </a:solidFill>
                <a:uFill>
                  <a:solidFill>
                    <a:srgbClr val="944F71"/>
                  </a:solidFill>
                </a:uFill>
                <a:latin typeface="Chaparral Pro" panose="02060503040505020203"/>
                <a:cs typeface="Century Gothic"/>
                <a:hlinkClick r:id="rId6">
                  <a:extLst>
                    <a:ext uri="{A12FA001-AC4F-418D-AE19-62706E023703}">
                      <ahyp:hlinkClr xmlns:ahyp="http://schemas.microsoft.com/office/drawing/2018/hyperlinkcolor" val="tx"/>
                    </a:ext>
                  </a:extLst>
                </a:hlinkClick>
              </a:rPr>
              <a:t>/</a:t>
            </a:r>
            <a:r>
              <a:rPr lang="en-US" sz="2000" u="sng" err="1">
                <a:solidFill>
                  <a:schemeClr val="bg1"/>
                </a:solidFill>
                <a:uFill>
                  <a:solidFill>
                    <a:srgbClr val="944F71"/>
                  </a:solidFill>
                </a:uFill>
                <a:latin typeface="Chaparral Pro" panose="02060503040505020203"/>
                <a:cs typeface="Century Gothic"/>
                <a:hlinkClick r:id="rId6">
                  <a:extLst>
                    <a:ext uri="{A12FA001-AC4F-418D-AE19-62706E023703}">
                      <ahyp:hlinkClr xmlns:ahyp="http://schemas.microsoft.com/office/drawing/2018/hyperlinkcolor" val="tx"/>
                    </a:ext>
                  </a:extLst>
                </a:hlinkClick>
              </a:rPr>
              <a:t>index.php</a:t>
            </a:r>
            <a:r>
              <a:rPr lang="en-US" sz="2000" u="sng">
                <a:solidFill>
                  <a:schemeClr val="bg1"/>
                </a:solidFill>
                <a:uFill>
                  <a:solidFill>
                    <a:srgbClr val="944F71"/>
                  </a:solidFill>
                </a:uFill>
                <a:latin typeface="Chaparral Pro" panose="02060503040505020203"/>
                <a:cs typeface="Century Gothic"/>
                <a:hlinkClick r:id="rId6">
                  <a:extLst>
                    <a:ext uri="{A12FA001-AC4F-418D-AE19-62706E023703}">
                      <ahyp:hlinkClr xmlns:ahyp="http://schemas.microsoft.com/office/drawing/2018/hyperlinkcolor" val="tx"/>
                    </a:ext>
                  </a:extLst>
                </a:hlinkClick>
              </a:rPr>
              <a:t>/pid673310</a:t>
            </a:r>
            <a:endParaRPr lang="en-US" sz="2000">
              <a:solidFill>
                <a:schemeClr val="bg1"/>
              </a:solidFill>
              <a:latin typeface="Chaparral Pro" panose="02060503040505020203"/>
              <a:cs typeface="Century Gothic"/>
            </a:endParaRPr>
          </a:p>
          <a:p>
            <a:pPr marL="12700">
              <a:lnSpc>
                <a:spcPct val="100000"/>
              </a:lnSpc>
              <a:spcBef>
                <a:spcPts val="100"/>
              </a:spcBef>
            </a:pPr>
            <a:endParaRPr lang="en-US" sz="2000">
              <a:solidFill>
                <a:schemeClr val="bg1"/>
              </a:solidFill>
              <a:latin typeface="Chaparral Pro" panose="02060503040505020203"/>
              <a:cs typeface="Century Gothic"/>
            </a:endParaRPr>
          </a:p>
        </p:txBody>
      </p:sp>
    </p:spTree>
    <p:extLst>
      <p:ext uri="{BB962C8B-B14F-4D97-AF65-F5344CB8AC3E}">
        <p14:creationId xmlns:p14="http://schemas.microsoft.com/office/powerpoint/2010/main" val="12617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484269D-1C67-5207-81EB-DF38A880A1A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13831"/>
          <a:stretch/>
        </p:blipFill>
        <p:spPr>
          <a:xfrm>
            <a:off x="8934885" y="6017264"/>
            <a:ext cx="3060952" cy="840736"/>
          </a:xfrm>
          <a:prstGeom prst="rect">
            <a:avLst/>
          </a:prstGeom>
        </p:spPr>
      </p:pic>
      <p:sp>
        <p:nvSpPr>
          <p:cNvPr id="16" name="TextBox 15">
            <a:extLst>
              <a:ext uri="{FF2B5EF4-FFF2-40B4-BE49-F238E27FC236}">
                <a16:creationId xmlns:a16="http://schemas.microsoft.com/office/drawing/2014/main" id="{524F6B1E-55F4-9DE2-A477-54B3903EC4E1}"/>
              </a:ext>
            </a:extLst>
          </p:cNvPr>
          <p:cNvSpPr txBox="1"/>
          <p:nvPr/>
        </p:nvSpPr>
        <p:spPr>
          <a:xfrm>
            <a:off x="3414455" y="0"/>
            <a:ext cx="896470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sng" strike="noStrike" kern="1200" cap="none" spc="0" normalizeH="0" baseline="0" noProof="0">
                <a:ln>
                  <a:noFill/>
                </a:ln>
                <a:solidFill>
                  <a:prstClr val="white"/>
                </a:solidFill>
                <a:effectLst/>
                <a:uLnTx/>
                <a:uFillTx/>
                <a:latin typeface="Rockwell" panose="02060603020205020403" pitchFamily="18" charset="0"/>
                <a:ea typeface="Impact" charset="0"/>
                <a:cs typeface="Impact" charset="0"/>
              </a:rPr>
              <a:t>Redbird Life</a:t>
            </a:r>
          </a:p>
        </p:txBody>
      </p:sp>
      <p:pic>
        <p:nvPicPr>
          <p:cNvPr id="3" name="Picture 2">
            <a:extLst>
              <a:ext uri="{FF2B5EF4-FFF2-40B4-BE49-F238E27FC236}">
                <a16:creationId xmlns:a16="http://schemas.microsoft.com/office/drawing/2014/main" id="{64ED9A92-8EB8-899F-C5B6-96ECBCDC3E94}"/>
              </a:ext>
            </a:extLst>
          </p:cNvPr>
          <p:cNvPicPr>
            <a:picLocks noChangeAspect="1"/>
          </p:cNvPicPr>
          <p:nvPr/>
        </p:nvPicPr>
        <p:blipFill>
          <a:blip r:embed="rId6"/>
          <a:stretch>
            <a:fillRect/>
          </a:stretch>
        </p:blipFill>
        <p:spPr>
          <a:xfrm rot="21125234">
            <a:off x="1172697" y="666906"/>
            <a:ext cx="2692776" cy="5519278"/>
          </a:xfrm>
          <a:prstGeom prst="rect">
            <a:avLst/>
          </a:prstGeom>
        </p:spPr>
      </p:pic>
      <p:pic>
        <p:nvPicPr>
          <p:cNvPr id="4" name="Picture 3" descr="Qr code&#10;&#10;Description automatically generated">
            <a:extLst>
              <a:ext uri="{FF2B5EF4-FFF2-40B4-BE49-F238E27FC236}">
                <a16:creationId xmlns:a16="http://schemas.microsoft.com/office/drawing/2014/main" id="{16DD8995-C76B-757C-19FB-9F8227A9EB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56835" y="1631261"/>
            <a:ext cx="3269719" cy="3269719"/>
          </a:xfrm>
          <a:prstGeom prst="rect">
            <a:avLst/>
          </a:prstGeom>
        </p:spPr>
      </p:pic>
      <p:sp>
        <p:nvSpPr>
          <p:cNvPr id="5" name="TextBox 4">
            <a:extLst>
              <a:ext uri="{FF2B5EF4-FFF2-40B4-BE49-F238E27FC236}">
                <a16:creationId xmlns:a16="http://schemas.microsoft.com/office/drawing/2014/main" id="{364E188B-0EA9-E3DC-845E-B1443092DCB3}"/>
              </a:ext>
            </a:extLst>
          </p:cNvPr>
          <p:cNvSpPr txBox="1"/>
          <p:nvPr/>
        </p:nvSpPr>
        <p:spPr>
          <a:xfrm>
            <a:off x="6878435" y="4900980"/>
            <a:ext cx="2026517" cy="461665"/>
          </a:xfrm>
          <a:prstGeom prst="rect">
            <a:avLst/>
          </a:prstGeom>
          <a:noFill/>
        </p:spPr>
        <p:txBody>
          <a:bodyPr wrap="none" rtlCol="0">
            <a:spAutoFit/>
          </a:bodyPr>
          <a:lstStyle/>
          <a:p>
            <a:r>
              <a:rPr lang="en-US" sz="2400" b="1">
                <a:solidFill>
                  <a:schemeClr val="bg1"/>
                </a:solidFill>
              </a:rPr>
              <a:t>Scan to Access</a:t>
            </a:r>
          </a:p>
        </p:txBody>
      </p:sp>
      <p:sp>
        <p:nvSpPr>
          <p:cNvPr id="2" name="TextBox 1">
            <a:extLst>
              <a:ext uri="{FF2B5EF4-FFF2-40B4-BE49-F238E27FC236}">
                <a16:creationId xmlns:a16="http://schemas.microsoft.com/office/drawing/2014/main" id="{174FA655-B39B-EB84-C243-83E4D79B447A}"/>
              </a:ext>
            </a:extLst>
          </p:cNvPr>
          <p:cNvSpPr txBox="1"/>
          <p:nvPr/>
        </p:nvSpPr>
        <p:spPr>
          <a:xfrm>
            <a:off x="5554364" y="5331912"/>
            <a:ext cx="4674657" cy="369332"/>
          </a:xfrm>
          <a:prstGeom prst="rect">
            <a:avLst/>
          </a:prstGeom>
          <a:noFill/>
        </p:spPr>
        <p:txBody>
          <a:bodyPr wrap="square" rtlCol="0">
            <a:spAutoFit/>
          </a:bodyPr>
          <a:lstStyle/>
          <a:p>
            <a:pPr algn="ctr"/>
            <a:r>
              <a:rPr lang="en-US" dirty="0">
                <a:solidFill>
                  <a:schemeClr val="bg1"/>
                </a:solidFill>
                <a:hlinkClick r:id="rId8">
                  <a:extLst>
                    <a:ext uri="{A12FA001-AC4F-418D-AE19-62706E023703}">
                      <ahyp:hlinkClr xmlns:ahyp="http://schemas.microsoft.com/office/drawing/2018/hyperlinkcolor" val="tx"/>
                    </a:ext>
                  </a:extLst>
                </a:hlinkClick>
              </a:rPr>
              <a:t>https://redbirdlife.illinoisstate.edu/</a:t>
            </a:r>
            <a:endParaRPr lang="en-US" dirty="0">
              <a:solidFill>
                <a:schemeClr val="bg1"/>
              </a:solidFill>
            </a:endParaRPr>
          </a:p>
        </p:txBody>
      </p:sp>
    </p:spTree>
    <p:extLst>
      <p:ext uri="{BB962C8B-B14F-4D97-AF65-F5344CB8AC3E}">
        <p14:creationId xmlns:p14="http://schemas.microsoft.com/office/powerpoint/2010/main" val="325957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484269D-1C67-5207-81EB-DF38A880A1A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13831"/>
          <a:stretch/>
        </p:blipFill>
        <p:spPr>
          <a:xfrm>
            <a:off x="4087185" y="162093"/>
            <a:ext cx="3868609" cy="1062571"/>
          </a:xfrm>
          <a:prstGeom prst="rect">
            <a:avLst/>
          </a:prstGeom>
        </p:spPr>
      </p:pic>
      <p:sp>
        <p:nvSpPr>
          <p:cNvPr id="5" name="TextBox 4">
            <a:extLst>
              <a:ext uri="{FF2B5EF4-FFF2-40B4-BE49-F238E27FC236}">
                <a16:creationId xmlns:a16="http://schemas.microsoft.com/office/drawing/2014/main" id="{364E188B-0EA9-E3DC-845E-B1443092DCB3}"/>
              </a:ext>
            </a:extLst>
          </p:cNvPr>
          <p:cNvSpPr txBox="1"/>
          <p:nvPr/>
        </p:nvSpPr>
        <p:spPr>
          <a:xfrm>
            <a:off x="6104569" y="4987039"/>
            <a:ext cx="3574248" cy="830997"/>
          </a:xfrm>
          <a:prstGeom prst="rect">
            <a:avLst/>
          </a:prstGeom>
          <a:noFill/>
        </p:spPr>
        <p:txBody>
          <a:bodyPr wrap="none" rtlCol="0">
            <a:spAutoFit/>
          </a:bodyPr>
          <a:lstStyle/>
          <a:p>
            <a:pPr algn="ctr"/>
            <a:r>
              <a:rPr lang="en-US" sz="2400" b="1">
                <a:solidFill>
                  <a:schemeClr val="bg1"/>
                </a:solidFill>
              </a:rPr>
              <a:t>Scan to Access</a:t>
            </a:r>
          </a:p>
          <a:p>
            <a:pPr algn="ctr"/>
            <a:r>
              <a:rPr lang="en-US" sz="2400" b="1">
                <a:solidFill>
                  <a:schemeClr val="bg1"/>
                </a:solidFill>
              </a:rPr>
              <a:t>Redbird Life How-To Guide</a:t>
            </a:r>
          </a:p>
        </p:txBody>
      </p:sp>
      <p:pic>
        <p:nvPicPr>
          <p:cNvPr id="2" name="Picture 1">
            <a:extLst>
              <a:ext uri="{FF2B5EF4-FFF2-40B4-BE49-F238E27FC236}">
                <a16:creationId xmlns:a16="http://schemas.microsoft.com/office/drawing/2014/main" id="{93D5761D-2212-4102-C030-FBAE0E33192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223173" y="1415828"/>
            <a:ext cx="3337040" cy="3371983"/>
          </a:xfrm>
          <a:prstGeom prst="rect">
            <a:avLst/>
          </a:prstGeom>
        </p:spPr>
      </p:pic>
      <p:sp>
        <p:nvSpPr>
          <p:cNvPr id="7" name="TextBox 6">
            <a:extLst>
              <a:ext uri="{FF2B5EF4-FFF2-40B4-BE49-F238E27FC236}">
                <a16:creationId xmlns:a16="http://schemas.microsoft.com/office/drawing/2014/main" id="{570496AD-A9ED-A932-73E4-CD40F7445031}"/>
              </a:ext>
            </a:extLst>
          </p:cNvPr>
          <p:cNvSpPr txBox="1"/>
          <p:nvPr/>
        </p:nvSpPr>
        <p:spPr>
          <a:xfrm>
            <a:off x="411111" y="1298925"/>
            <a:ext cx="5241267" cy="523220"/>
          </a:xfrm>
          <a:prstGeom prst="rect">
            <a:avLst/>
          </a:prstGeom>
          <a:noFill/>
        </p:spPr>
        <p:txBody>
          <a:bodyPr wrap="square" rtlCol="0">
            <a:spAutoFit/>
          </a:bodyPr>
          <a:lstStyle/>
          <a:p>
            <a:r>
              <a:rPr lang="en-US" sz="2800" b="1">
                <a:solidFill>
                  <a:schemeClr val="bg1"/>
                </a:solidFill>
              </a:rPr>
              <a:t>What can I do on Redbird Life?</a:t>
            </a:r>
          </a:p>
        </p:txBody>
      </p:sp>
      <p:sp>
        <p:nvSpPr>
          <p:cNvPr id="8" name="Content Placeholder 2">
            <a:extLst>
              <a:ext uri="{FF2B5EF4-FFF2-40B4-BE49-F238E27FC236}">
                <a16:creationId xmlns:a16="http://schemas.microsoft.com/office/drawing/2014/main" id="{73D160F5-5BD0-2BD8-FD12-AC22032AAF81}"/>
              </a:ext>
            </a:extLst>
          </p:cNvPr>
          <p:cNvSpPr txBox="1">
            <a:spLocks/>
          </p:cNvSpPr>
          <p:nvPr/>
        </p:nvSpPr>
        <p:spPr>
          <a:xfrm>
            <a:off x="966923" y="2613819"/>
            <a:ext cx="3574248" cy="2788718"/>
          </a:xfrm>
          <a:prstGeom prst="rect">
            <a:avLst/>
          </a:prstGeom>
          <a:ln>
            <a:solidFill>
              <a:schemeClr val="bg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endParaRPr lang="en-US" sz="800">
              <a:solidFill>
                <a:schemeClr val="bg1"/>
              </a:solidFill>
            </a:endParaRPr>
          </a:p>
          <a:p>
            <a:r>
              <a:rPr lang="en-US">
                <a:solidFill>
                  <a:schemeClr val="bg1"/>
                </a:solidFill>
              </a:rPr>
              <a:t>Roster Management </a:t>
            </a:r>
          </a:p>
          <a:p>
            <a:r>
              <a:rPr lang="en-US">
                <a:solidFill>
                  <a:schemeClr val="bg1"/>
                </a:solidFill>
              </a:rPr>
              <a:t>Event Creation </a:t>
            </a:r>
          </a:p>
          <a:p>
            <a:r>
              <a:rPr lang="en-US">
                <a:solidFill>
                  <a:schemeClr val="bg1"/>
                </a:solidFill>
              </a:rPr>
              <a:t>Attendance tracking</a:t>
            </a:r>
          </a:p>
          <a:p>
            <a:r>
              <a:rPr lang="en-US">
                <a:solidFill>
                  <a:schemeClr val="bg1"/>
                </a:solidFill>
              </a:rPr>
              <a:t>Forms/Signups </a:t>
            </a:r>
          </a:p>
          <a:p>
            <a:r>
              <a:rPr lang="en-US">
                <a:solidFill>
                  <a:schemeClr val="bg1"/>
                </a:solidFill>
              </a:rPr>
              <a:t>News Articles </a:t>
            </a:r>
          </a:p>
          <a:p>
            <a:r>
              <a:rPr lang="en-US">
                <a:solidFill>
                  <a:schemeClr val="bg1"/>
                </a:solidFill>
              </a:rPr>
              <a:t>AND MORE!</a:t>
            </a:r>
          </a:p>
          <a:p>
            <a:endParaRPr lang="en-US"/>
          </a:p>
        </p:txBody>
      </p:sp>
      <p:sp>
        <p:nvSpPr>
          <p:cNvPr id="9" name="TextBox 8">
            <a:extLst>
              <a:ext uri="{FF2B5EF4-FFF2-40B4-BE49-F238E27FC236}">
                <a16:creationId xmlns:a16="http://schemas.microsoft.com/office/drawing/2014/main" id="{11813E70-71B1-A006-E270-6BF7D1E635B6}"/>
              </a:ext>
            </a:extLst>
          </p:cNvPr>
          <p:cNvSpPr txBox="1"/>
          <p:nvPr/>
        </p:nvSpPr>
        <p:spPr>
          <a:xfrm>
            <a:off x="966923" y="2232818"/>
            <a:ext cx="3574248" cy="381001"/>
          </a:xfrm>
          <a:prstGeom prst="rect">
            <a:avLst/>
          </a:prstGeom>
          <a:solidFill>
            <a:schemeClr val="bg1"/>
          </a:solidFill>
        </p:spPr>
        <p:txBody>
          <a:bodyPr wrap="square" rtlCol="0">
            <a:spAutoFit/>
          </a:bodyPr>
          <a:lstStyle/>
          <a:p>
            <a:pPr algn="ctr"/>
            <a:r>
              <a:rPr lang="en-US" b="1"/>
              <a:t>Features</a:t>
            </a:r>
          </a:p>
        </p:txBody>
      </p:sp>
      <p:pic>
        <p:nvPicPr>
          <p:cNvPr id="10" name="Picture 2" descr="Feature - Free computer icons">
            <a:extLst>
              <a:ext uri="{FF2B5EF4-FFF2-40B4-BE49-F238E27FC236}">
                <a16:creationId xmlns:a16="http://schemas.microsoft.com/office/drawing/2014/main" id="{D9B68D00-6F7A-4635-5BD6-7A5DC4760F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026406">
            <a:off x="188183" y="5500836"/>
            <a:ext cx="1291780" cy="129178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Key Features Icons Photos, Images and Pictures">
            <a:extLst>
              <a:ext uri="{FF2B5EF4-FFF2-40B4-BE49-F238E27FC236}">
                <a16:creationId xmlns:a16="http://schemas.microsoft.com/office/drawing/2014/main" id="{7E572FEF-0528-D11F-28C3-1932A045DB9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0296" t="14538" r="11615" b="22529"/>
          <a:stretch/>
        </p:blipFill>
        <p:spPr bwMode="auto">
          <a:xfrm rot="639484">
            <a:off x="10168292" y="175644"/>
            <a:ext cx="1952222" cy="16943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54A8DE5-9AEE-0F54-FDDC-EE84A4408545}"/>
              </a:ext>
            </a:extLst>
          </p:cNvPr>
          <p:cNvSpPr txBox="1"/>
          <p:nvPr/>
        </p:nvSpPr>
        <p:spPr>
          <a:xfrm>
            <a:off x="1578262" y="6478939"/>
            <a:ext cx="10791825" cy="369332"/>
          </a:xfrm>
          <a:prstGeom prst="rect">
            <a:avLst/>
          </a:prstGeom>
          <a:noFill/>
        </p:spPr>
        <p:txBody>
          <a:bodyPr wrap="square" rtlCol="0">
            <a:spAutoFit/>
          </a:bodyPr>
          <a:lstStyle/>
          <a:p>
            <a:r>
              <a:rPr lang="en-US" dirty="0">
                <a:solidFill>
                  <a:schemeClr val="bg1"/>
                </a:solidFill>
                <a:hlinkClick r:id="rId9">
                  <a:extLst>
                    <a:ext uri="{A12FA001-AC4F-418D-AE19-62706E023703}">
                      <ahyp:hlinkClr xmlns:ahyp="http://schemas.microsoft.com/office/drawing/2018/hyperlinkcolor" val="tx"/>
                    </a:ext>
                  </a:extLst>
                </a:hlinkClick>
              </a:rPr>
              <a:t>deanofstudents.illinoisstate.edu/involvement/organizations/resources/#involvement-center|RSO-Resources1</a:t>
            </a:r>
            <a:endParaRPr lang="en-US" dirty="0">
              <a:solidFill>
                <a:schemeClr val="bg1"/>
              </a:solidFill>
            </a:endParaRPr>
          </a:p>
        </p:txBody>
      </p:sp>
    </p:spTree>
    <p:extLst>
      <p:ext uri="{BB962C8B-B14F-4D97-AF65-F5344CB8AC3E}">
        <p14:creationId xmlns:p14="http://schemas.microsoft.com/office/powerpoint/2010/main" val="1686298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484269D-1C67-5207-81EB-DF38A880A1A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3831"/>
          <a:stretch/>
        </p:blipFill>
        <p:spPr>
          <a:xfrm>
            <a:off x="8934885" y="6017264"/>
            <a:ext cx="3060952" cy="840736"/>
          </a:xfrm>
          <a:prstGeom prst="rect">
            <a:avLst/>
          </a:prstGeom>
        </p:spPr>
      </p:pic>
      <p:sp>
        <p:nvSpPr>
          <p:cNvPr id="16" name="TextBox 15">
            <a:extLst>
              <a:ext uri="{FF2B5EF4-FFF2-40B4-BE49-F238E27FC236}">
                <a16:creationId xmlns:a16="http://schemas.microsoft.com/office/drawing/2014/main" id="{524F6B1E-55F4-9DE2-A477-54B3903EC4E1}"/>
              </a:ext>
            </a:extLst>
          </p:cNvPr>
          <p:cNvSpPr txBox="1"/>
          <p:nvPr/>
        </p:nvSpPr>
        <p:spPr>
          <a:xfrm>
            <a:off x="1613647" y="0"/>
            <a:ext cx="896470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sng" strike="noStrike" kern="1200" cap="none" spc="0" normalizeH="0" baseline="0" noProof="0">
                <a:ln>
                  <a:noFill/>
                </a:ln>
                <a:solidFill>
                  <a:prstClr val="white"/>
                </a:solidFill>
                <a:effectLst/>
                <a:uLnTx/>
                <a:uFillTx/>
                <a:latin typeface="Rockwell" panose="02060603020205020403" pitchFamily="18" charset="0"/>
                <a:ea typeface="Impact" charset="0"/>
                <a:cs typeface="Impact" charset="0"/>
              </a:rPr>
              <a:t>RSO Funding</a:t>
            </a:r>
          </a:p>
        </p:txBody>
      </p:sp>
      <p:sp>
        <p:nvSpPr>
          <p:cNvPr id="2" name="Content Placeholder 2">
            <a:extLst>
              <a:ext uri="{FF2B5EF4-FFF2-40B4-BE49-F238E27FC236}">
                <a16:creationId xmlns:a16="http://schemas.microsoft.com/office/drawing/2014/main" id="{9E497ED1-828C-99B4-4BB5-FA9E74992208}"/>
              </a:ext>
            </a:extLst>
          </p:cNvPr>
          <p:cNvSpPr txBox="1">
            <a:spLocks/>
          </p:cNvSpPr>
          <p:nvPr/>
        </p:nvSpPr>
        <p:spPr>
          <a:xfrm>
            <a:off x="411111" y="2196283"/>
            <a:ext cx="3581400" cy="1355142"/>
          </a:xfrm>
          <a:prstGeom prst="rect">
            <a:avLst/>
          </a:prstGeom>
          <a:ln>
            <a:solidFill>
              <a:schemeClr val="bg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a:solidFill>
                  <a:schemeClr val="bg1"/>
                </a:solidFill>
              </a:rPr>
              <a:t>Independent RSOs</a:t>
            </a:r>
          </a:p>
          <a:p>
            <a:r>
              <a:rPr lang="en-US">
                <a:solidFill>
                  <a:schemeClr val="bg1"/>
                </a:solidFill>
              </a:rPr>
              <a:t>Sponsored RSOs</a:t>
            </a:r>
          </a:p>
          <a:p>
            <a:r>
              <a:rPr lang="en-US">
                <a:solidFill>
                  <a:schemeClr val="bg1"/>
                </a:solidFill>
              </a:rPr>
              <a:t>Certain limitations</a:t>
            </a:r>
          </a:p>
          <a:p>
            <a:endParaRPr lang="en-US"/>
          </a:p>
        </p:txBody>
      </p:sp>
      <p:sp>
        <p:nvSpPr>
          <p:cNvPr id="7" name="TextBox 6">
            <a:extLst>
              <a:ext uri="{FF2B5EF4-FFF2-40B4-BE49-F238E27FC236}">
                <a16:creationId xmlns:a16="http://schemas.microsoft.com/office/drawing/2014/main" id="{A8A37C8E-133E-7E60-B5B7-137E6F0A010D}"/>
              </a:ext>
            </a:extLst>
          </p:cNvPr>
          <p:cNvSpPr txBox="1"/>
          <p:nvPr/>
        </p:nvSpPr>
        <p:spPr>
          <a:xfrm>
            <a:off x="411111" y="1825298"/>
            <a:ext cx="3581400" cy="381001"/>
          </a:xfrm>
          <a:prstGeom prst="rect">
            <a:avLst/>
          </a:prstGeom>
          <a:solidFill>
            <a:schemeClr val="bg1"/>
          </a:solidFill>
        </p:spPr>
        <p:txBody>
          <a:bodyPr wrap="square" rtlCol="0">
            <a:spAutoFit/>
          </a:bodyPr>
          <a:lstStyle/>
          <a:p>
            <a:pPr algn="ctr"/>
            <a:r>
              <a:rPr lang="en-US" b="1"/>
              <a:t>Funding</a:t>
            </a:r>
          </a:p>
        </p:txBody>
      </p:sp>
      <p:sp>
        <p:nvSpPr>
          <p:cNvPr id="8" name="TextBox 7">
            <a:extLst>
              <a:ext uri="{FF2B5EF4-FFF2-40B4-BE49-F238E27FC236}">
                <a16:creationId xmlns:a16="http://schemas.microsoft.com/office/drawing/2014/main" id="{881B4F1B-BCA4-6E36-9D20-E9C4B66B5D75}"/>
              </a:ext>
            </a:extLst>
          </p:cNvPr>
          <p:cNvSpPr txBox="1"/>
          <p:nvPr/>
        </p:nvSpPr>
        <p:spPr>
          <a:xfrm>
            <a:off x="411110" y="3698252"/>
            <a:ext cx="4160888" cy="381001"/>
          </a:xfrm>
          <a:prstGeom prst="rect">
            <a:avLst/>
          </a:prstGeom>
          <a:solidFill>
            <a:schemeClr val="bg1"/>
          </a:solidFill>
        </p:spPr>
        <p:txBody>
          <a:bodyPr wrap="square" rtlCol="0">
            <a:spAutoFit/>
          </a:bodyPr>
          <a:lstStyle/>
          <a:p>
            <a:pPr algn="ctr"/>
            <a:r>
              <a:rPr lang="en-US" b="1"/>
              <a:t>Contact</a:t>
            </a:r>
          </a:p>
        </p:txBody>
      </p:sp>
      <p:sp>
        <p:nvSpPr>
          <p:cNvPr id="9" name="Content Placeholder 2">
            <a:extLst>
              <a:ext uri="{FF2B5EF4-FFF2-40B4-BE49-F238E27FC236}">
                <a16:creationId xmlns:a16="http://schemas.microsoft.com/office/drawing/2014/main" id="{4DD6E9A7-20B4-EF24-DEFE-CC57A1877D35}"/>
              </a:ext>
            </a:extLst>
          </p:cNvPr>
          <p:cNvSpPr txBox="1">
            <a:spLocks/>
          </p:cNvSpPr>
          <p:nvPr/>
        </p:nvSpPr>
        <p:spPr>
          <a:xfrm>
            <a:off x="411110" y="4079253"/>
            <a:ext cx="4160889" cy="1355142"/>
          </a:xfrm>
          <a:prstGeom prst="rect">
            <a:avLst/>
          </a:prstGeom>
          <a:ln>
            <a:solidFill>
              <a:schemeClr val="bg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a:solidFill>
                  <a:schemeClr val="bg1"/>
                </a:solidFill>
              </a:rPr>
              <a:t>Heather Marshall </a:t>
            </a:r>
          </a:p>
          <a:p>
            <a:pPr lvl="1"/>
            <a:r>
              <a:rPr lang="en-US">
                <a:solidFill>
                  <a:schemeClr val="bg1"/>
                </a:solidFill>
              </a:rPr>
              <a:t>RSO Financial Associate</a:t>
            </a:r>
          </a:p>
          <a:p>
            <a:pPr lvl="1"/>
            <a:r>
              <a:rPr lang="en-US">
                <a:solidFill>
                  <a:schemeClr val="bg1"/>
                </a:solidFill>
              </a:rPr>
              <a:t>hllough@IllinoisState.edu</a:t>
            </a:r>
          </a:p>
          <a:p>
            <a:endParaRPr lang="en-US"/>
          </a:p>
        </p:txBody>
      </p:sp>
      <p:pic>
        <p:nvPicPr>
          <p:cNvPr id="11" name="Picture 10">
            <a:extLst>
              <a:ext uri="{FF2B5EF4-FFF2-40B4-BE49-F238E27FC236}">
                <a16:creationId xmlns:a16="http://schemas.microsoft.com/office/drawing/2014/main" id="{0885C651-F6AF-FC92-7C18-3551BAC369F7}"/>
              </a:ext>
            </a:extLst>
          </p:cNvPr>
          <p:cNvPicPr>
            <a:picLocks noChangeAspect="1"/>
          </p:cNvPicPr>
          <p:nvPr/>
        </p:nvPicPr>
        <p:blipFill>
          <a:blip r:embed="rId5"/>
          <a:stretch>
            <a:fillRect/>
          </a:stretch>
        </p:blipFill>
        <p:spPr>
          <a:xfrm>
            <a:off x="5740399" y="1351903"/>
            <a:ext cx="5035177" cy="2240833"/>
          </a:xfrm>
          <a:prstGeom prst="rect">
            <a:avLst/>
          </a:prstGeom>
        </p:spPr>
      </p:pic>
      <p:pic>
        <p:nvPicPr>
          <p:cNvPr id="13" name="Picture 12">
            <a:extLst>
              <a:ext uri="{FF2B5EF4-FFF2-40B4-BE49-F238E27FC236}">
                <a16:creationId xmlns:a16="http://schemas.microsoft.com/office/drawing/2014/main" id="{7757A465-6DE3-3077-3C43-0ED86E455A70}"/>
              </a:ext>
            </a:extLst>
          </p:cNvPr>
          <p:cNvPicPr>
            <a:picLocks noChangeAspect="1"/>
          </p:cNvPicPr>
          <p:nvPr/>
        </p:nvPicPr>
        <p:blipFill>
          <a:blip r:embed="rId6"/>
          <a:stretch>
            <a:fillRect/>
          </a:stretch>
        </p:blipFill>
        <p:spPr>
          <a:xfrm>
            <a:off x="5740399" y="3592736"/>
            <a:ext cx="5035177" cy="2157933"/>
          </a:xfrm>
          <a:prstGeom prst="rect">
            <a:avLst/>
          </a:prstGeom>
        </p:spPr>
      </p:pic>
      <p:sp>
        <p:nvSpPr>
          <p:cNvPr id="3" name="TextBox 2">
            <a:extLst>
              <a:ext uri="{FF2B5EF4-FFF2-40B4-BE49-F238E27FC236}">
                <a16:creationId xmlns:a16="http://schemas.microsoft.com/office/drawing/2014/main" id="{E5E8BC4C-89AD-BD00-55B1-1578B8606875}"/>
              </a:ext>
            </a:extLst>
          </p:cNvPr>
          <p:cNvSpPr txBox="1"/>
          <p:nvPr/>
        </p:nvSpPr>
        <p:spPr>
          <a:xfrm>
            <a:off x="0" y="6430349"/>
            <a:ext cx="6915150" cy="369332"/>
          </a:xfrm>
          <a:prstGeom prst="rect">
            <a:avLst/>
          </a:prstGeom>
          <a:noFill/>
        </p:spPr>
        <p:txBody>
          <a:bodyPr wrap="square" rtlCol="0">
            <a:spAutoFit/>
          </a:bodyPr>
          <a:lstStyle/>
          <a:p>
            <a:r>
              <a:rPr lang="en-US" dirty="0">
                <a:solidFill>
                  <a:schemeClr val="bg1"/>
                </a:solidFill>
                <a:hlinkClick r:id="rId7">
                  <a:extLst>
                    <a:ext uri="{A12FA001-AC4F-418D-AE19-62706E023703}">
                      <ahyp:hlinkClr xmlns:ahyp="http://schemas.microsoft.com/office/drawing/2018/hyperlinkcolor" val="tx"/>
                    </a:ext>
                  </a:extLst>
                </a:hlinkClick>
              </a:rPr>
              <a:t>deanofstudents.illinoisstate.edu/involvement/organizations/funding/</a:t>
            </a:r>
            <a:endParaRPr lang="en-US" dirty="0">
              <a:solidFill>
                <a:schemeClr val="bg1"/>
              </a:solidFill>
            </a:endParaRPr>
          </a:p>
        </p:txBody>
      </p:sp>
    </p:spTree>
    <p:extLst>
      <p:ext uri="{BB962C8B-B14F-4D97-AF65-F5344CB8AC3E}">
        <p14:creationId xmlns:p14="http://schemas.microsoft.com/office/powerpoint/2010/main" val="3413732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484269D-1C67-5207-81EB-DF38A880A1A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3831"/>
          <a:stretch/>
        </p:blipFill>
        <p:spPr>
          <a:xfrm>
            <a:off x="8934885" y="6017264"/>
            <a:ext cx="3060952" cy="840736"/>
          </a:xfrm>
          <a:prstGeom prst="rect">
            <a:avLst/>
          </a:prstGeom>
        </p:spPr>
      </p:pic>
      <p:sp>
        <p:nvSpPr>
          <p:cNvPr id="16" name="TextBox 15">
            <a:extLst>
              <a:ext uri="{FF2B5EF4-FFF2-40B4-BE49-F238E27FC236}">
                <a16:creationId xmlns:a16="http://schemas.microsoft.com/office/drawing/2014/main" id="{524F6B1E-55F4-9DE2-A477-54B3903EC4E1}"/>
              </a:ext>
            </a:extLst>
          </p:cNvPr>
          <p:cNvSpPr txBox="1"/>
          <p:nvPr/>
        </p:nvSpPr>
        <p:spPr>
          <a:xfrm>
            <a:off x="430306" y="6777"/>
            <a:ext cx="1133138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sng" strike="noStrike" kern="1200" cap="none" spc="0" normalizeH="0" baseline="0" noProof="0">
                <a:ln>
                  <a:noFill/>
                </a:ln>
                <a:solidFill>
                  <a:prstClr val="white"/>
                </a:solidFill>
                <a:effectLst/>
                <a:uLnTx/>
                <a:uFillTx/>
                <a:latin typeface="Rockwell" panose="02060603020205020403" pitchFamily="18" charset="0"/>
                <a:ea typeface="Impact" charset="0"/>
                <a:cs typeface="Impact" charset="0"/>
              </a:rPr>
              <a:t>Booking Rooms on Campus</a:t>
            </a:r>
          </a:p>
        </p:txBody>
      </p:sp>
      <p:sp>
        <p:nvSpPr>
          <p:cNvPr id="3" name="object 10">
            <a:extLst>
              <a:ext uri="{FF2B5EF4-FFF2-40B4-BE49-F238E27FC236}">
                <a16:creationId xmlns:a16="http://schemas.microsoft.com/office/drawing/2014/main" id="{3BF6793E-FC51-DB6F-1180-69205C062B16}"/>
              </a:ext>
            </a:extLst>
          </p:cNvPr>
          <p:cNvSpPr txBox="1"/>
          <p:nvPr/>
        </p:nvSpPr>
        <p:spPr>
          <a:xfrm>
            <a:off x="4419600" y="978189"/>
            <a:ext cx="3352800" cy="382156"/>
          </a:xfrm>
          <a:prstGeom prst="rect">
            <a:avLst/>
          </a:prstGeom>
        </p:spPr>
        <p:txBody>
          <a:bodyPr vert="horz" wrap="square" lIns="0" tIns="12700" rIns="0" bIns="0" rtlCol="0">
            <a:spAutoFit/>
          </a:bodyPr>
          <a:lstStyle/>
          <a:p>
            <a:pPr marL="12700">
              <a:lnSpc>
                <a:spcPct val="100000"/>
              </a:lnSpc>
              <a:spcBef>
                <a:spcPts val="100"/>
              </a:spcBef>
            </a:pPr>
            <a:r>
              <a:rPr lang="en-US" sz="2400" spc="-25">
                <a:solidFill>
                  <a:schemeClr val="bg1"/>
                </a:solidFill>
                <a:uFill>
                  <a:solidFill>
                    <a:srgbClr val="000000"/>
                  </a:solidFill>
                </a:uFill>
                <a:latin typeface="Chaparral Pro" panose="02060503040505020203"/>
                <a:cs typeface="Century Gothic"/>
              </a:rPr>
              <a:t>The Bone Student Center</a:t>
            </a:r>
            <a:endParaRPr sz="2400">
              <a:solidFill>
                <a:schemeClr val="bg1"/>
              </a:solidFill>
              <a:latin typeface="Chaparral Pro" panose="02060503040505020203"/>
              <a:cs typeface="Century Gothic"/>
            </a:endParaRPr>
          </a:p>
        </p:txBody>
      </p:sp>
      <p:sp>
        <p:nvSpPr>
          <p:cNvPr id="12" name="Content Placeholder 2">
            <a:extLst>
              <a:ext uri="{FF2B5EF4-FFF2-40B4-BE49-F238E27FC236}">
                <a16:creationId xmlns:a16="http://schemas.microsoft.com/office/drawing/2014/main" id="{53A6D4F8-51DC-AA2C-9748-5990A5CA830D}"/>
              </a:ext>
            </a:extLst>
          </p:cNvPr>
          <p:cNvSpPr>
            <a:spLocks noGrp="1"/>
          </p:cNvSpPr>
          <p:nvPr>
            <p:ph idx="1"/>
          </p:nvPr>
        </p:nvSpPr>
        <p:spPr>
          <a:xfrm>
            <a:off x="1943100" y="2261305"/>
            <a:ext cx="8305800" cy="1835565"/>
          </a:xfrm>
          <a:noFill/>
          <a:ln>
            <a:solidFill>
              <a:schemeClr val="bg1"/>
            </a:solidFill>
          </a:ln>
        </p:spPr>
        <p:txBody>
          <a:bodyPr>
            <a:normAutofit fontScale="55000" lnSpcReduction="20000"/>
          </a:bodyPr>
          <a:lstStyle/>
          <a:p>
            <a:pPr>
              <a:spcAft>
                <a:spcPts val="600"/>
              </a:spcAft>
            </a:pPr>
            <a:r>
              <a:rPr lang="en-US">
                <a:solidFill>
                  <a:schemeClr val="bg1"/>
                </a:solidFill>
              </a:rPr>
              <a:t>MUST have a booking privileges form on file with the Bone Student Center </a:t>
            </a:r>
          </a:p>
          <a:p>
            <a:pPr>
              <a:spcAft>
                <a:spcPts val="600"/>
              </a:spcAft>
            </a:pPr>
            <a:r>
              <a:rPr lang="en-US">
                <a:solidFill>
                  <a:schemeClr val="bg1"/>
                </a:solidFill>
              </a:rPr>
              <a:t>Submit an event reservation request via the online booking form </a:t>
            </a:r>
          </a:p>
          <a:p>
            <a:pPr>
              <a:spcAft>
                <a:spcPts val="600"/>
              </a:spcAft>
            </a:pPr>
            <a:r>
              <a:rPr lang="en-US">
                <a:solidFill>
                  <a:schemeClr val="bg1"/>
                </a:solidFill>
              </a:rPr>
              <a:t>Pay attention to your University email for messages from Event Management, Dining &amp; Hospitality staff regarding your reservation </a:t>
            </a:r>
          </a:p>
        </p:txBody>
      </p:sp>
      <p:sp>
        <p:nvSpPr>
          <p:cNvPr id="14" name="TextBox 13">
            <a:extLst>
              <a:ext uri="{FF2B5EF4-FFF2-40B4-BE49-F238E27FC236}">
                <a16:creationId xmlns:a16="http://schemas.microsoft.com/office/drawing/2014/main" id="{0FD6A51E-E052-2979-80B3-FCA78C8303BF}"/>
              </a:ext>
            </a:extLst>
          </p:cNvPr>
          <p:cNvSpPr txBox="1"/>
          <p:nvPr/>
        </p:nvSpPr>
        <p:spPr>
          <a:xfrm>
            <a:off x="1943100" y="1880304"/>
            <a:ext cx="8305800" cy="369332"/>
          </a:xfrm>
          <a:prstGeom prst="rect">
            <a:avLst/>
          </a:prstGeom>
          <a:solidFill>
            <a:schemeClr val="bg1"/>
          </a:solidFill>
        </p:spPr>
        <p:txBody>
          <a:bodyPr wrap="square" rtlCol="0">
            <a:spAutoFit/>
          </a:bodyPr>
          <a:lstStyle/>
          <a:p>
            <a:pPr algn="ctr"/>
            <a:r>
              <a:rPr lang="en-US" b="1"/>
              <a:t>Reserving Space</a:t>
            </a:r>
          </a:p>
        </p:txBody>
      </p:sp>
      <p:sp>
        <p:nvSpPr>
          <p:cNvPr id="17" name="TextBox 16">
            <a:extLst>
              <a:ext uri="{FF2B5EF4-FFF2-40B4-BE49-F238E27FC236}">
                <a16:creationId xmlns:a16="http://schemas.microsoft.com/office/drawing/2014/main" id="{BBC1A5F5-33E9-F657-388F-1425558C15F7}"/>
              </a:ext>
            </a:extLst>
          </p:cNvPr>
          <p:cNvSpPr txBox="1"/>
          <p:nvPr/>
        </p:nvSpPr>
        <p:spPr>
          <a:xfrm>
            <a:off x="196163" y="6076764"/>
            <a:ext cx="6096000" cy="659155"/>
          </a:xfrm>
          <a:prstGeom prst="rect">
            <a:avLst/>
          </a:prstGeom>
          <a:noFill/>
        </p:spPr>
        <p:txBody>
          <a:bodyPr wrap="square">
            <a:spAutoFit/>
          </a:bodyPr>
          <a:lstStyle/>
          <a:p>
            <a:pPr marL="12700" marR="133985">
              <a:lnSpc>
                <a:spcPct val="100000"/>
              </a:lnSpc>
              <a:spcBef>
                <a:spcPts val="100"/>
              </a:spcBef>
            </a:pPr>
            <a:r>
              <a:rPr lang="en-US" sz="1800" spc="-25" dirty="0">
                <a:solidFill>
                  <a:schemeClr val="bg1"/>
                </a:solidFill>
                <a:latin typeface="Chaparral Pro" panose="02060503040505020203"/>
                <a:cs typeface="Century Gothic"/>
              </a:rPr>
              <a:t>Learn more at the Bone Student Center Website:</a:t>
            </a:r>
          </a:p>
          <a:p>
            <a:pPr marL="12700" marR="133985">
              <a:lnSpc>
                <a:spcPct val="100000"/>
              </a:lnSpc>
              <a:spcBef>
                <a:spcPts val="100"/>
              </a:spcBef>
            </a:pPr>
            <a:r>
              <a:rPr lang="en-US" spc="-25" dirty="0">
                <a:solidFill>
                  <a:schemeClr val="bg1"/>
                </a:solidFill>
                <a:latin typeface="Chaparral Pro" panose="02060503040505020203"/>
                <a:cs typeface="Century Gothic"/>
                <a:hlinkClick r:id="rId5">
                  <a:extLst>
                    <a:ext uri="{A12FA001-AC4F-418D-AE19-62706E023703}">
                      <ahyp:hlinkClr xmlns:ahyp="http://schemas.microsoft.com/office/drawing/2018/hyperlinkcolor" val="tx"/>
                    </a:ext>
                  </a:extLst>
                </a:hlinkClick>
              </a:rPr>
              <a:t>bonestudentcenter.illinoisstate.edu/scheduling</a:t>
            </a:r>
            <a:endParaRPr lang="en-US" sz="1800" spc="-25" dirty="0">
              <a:solidFill>
                <a:schemeClr val="bg1"/>
              </a:solidFill>
              <a:latin typeface="Chaparral Pro" panose="02060503040505020203"/>
              <a:cs typeface="Century Gothic"/>
            </a:endParaRPr>
          </a:p>
        </p:txBody>
      </p:sp>
      <p:pic>
        <p:nvPicPr>
          <p:cNvPr id="20" name="Picture 19">
            <a:extLst>
              <a:ext uri="{FF2B5EF4-FFF2-40B4-BE49-F238E27FC236}">
                <a16:creationId xmlns:a16="http://schemas.microsoft.com/office/drawing/2014/main" id="{438AB1F1-F616-7085-4021-35667C307658}"/>
              </a:ext>
            </a:extLst>
          </p:cNvPr>
          <p:cNvPicPr>
            <a:picLocks noChangeAspect="1"/>
          </p:cNvPicPr>
          <p:nvPr/>
        </p:nvPicPr>
        <p:blipFill>
          <a:blip r:embed="rId6"/>
          <a:stretch>
            <a:fillRect/>
          </a:stretch>
        </p:blipFill>
        <p:spPr>
          <a:xfrm>
            <a:off x="3721046" y="4388263"/>
            <a:ext cx="1397107" cy="1397107"/>
          </a:xfrm>
          <a:prstGeom prst="rect">
            <a:avLst/>
          </a:prstGeom>
        </p:spPr>
      </p:pic>
      <p:pic>
        <p:nvPicPr>
          <p:cNvPr id="22" name="Picture 21">
            <a:extLst>
              <a:ext uri="{FF2B5EF4-FFF2-40B4-BE49-F238E27FC236}">
                <a16:creationId xmlns:a16="http://schemas.microsoft.com/office/drawing/2014/main" id="{ABE5189A-69A3-9CB7-397C-3CF828D020C0}"/>
              </a:ext>
            </a:extLst>
          </p:cNvPr>
          <p:cNvPicPr>
            <a:picLocks noChangeAspect="1"/>
          </p:cNvPicPr>
          <p:nvPr/>
        </p:nvPicPr>
        <p:blipFill>
          <a:blip r:embed="rId7"/>
          <a:stretch>
            <a:fillRect/>
          </a:stretch>
        </p:blipFill>
        <p:spPr>
          <a:xfrm>
            <a:off x="7073849" y="4410766"/>
            <a:ext cx="1355773" cy="1374604"/>
          </a:xfrm>
          <a:prstGeom prst="rect">
            <a:avLst/>
          </a:prstGeom>
        </p:spPr>
      </p:pic>
      <p:sp>
        <p:nvSpPr>
          <p:cNvPr id="23" name="TextBox 22">
            <a:extLst>
              <a:ext uri="{FF2B5EF4-FFF2-40B4-BE49-F238E27FC236}">
                <a16:creationId xmlns:a16="http://schemas.microsoft.com/office/drawing/2014/main" id="{B8211873-FF3E-8FBE-CCA4-2DAF89B4A97B}"/>
              </a:ext>
            </a:extLst>
          </p:cNvPr>
          <p:cNvSpPr txBox="1"/>
          <p:nvPr/>
        </p:nvSpPr>
        <p:spPr>
          <a:xfrm>
            <a:off x="4032858" y="5725922"/>
            <a:ext cx="773481" cy="307777"/>
          </a:xfrm>
          <a:prstGeom prst="rect">
            <a:avLst/>
          </a:prstGeom>
          <a:noFill/>
        </p:spPr>
        <p:txBody>
          <a:bodyPr wrap="none" rtlCol="0">
            <a:spAutoFit/>
          </a:bodyPr>
          <a:lstStyle/>
          <a:p>
            <a:r>
              <a:rPr lang="en-US" sz="1400" b="1">
                <a:solidFill>
                  <a:schemeClr val="bg1"/>
                </a:solidFill>
              </a:rPr>
              <a:t>Reserve</a:t>
            </a:r>
          </a:p>
        </p:txBody>
      </p:sp>
      <p:sp>
        <p:nvSpPr>
          <p:cNvPr id="24" name="TextBox 23">
            <a:extLst>
              <a:ext uri="{FF2B5EF4-FFF2-40B4-BE49-F238E27FC236}">
                <a16:creationId xmlns:a16="http://schemas.microsoft.com/office/drawing/2014/main" id="{3C64CF89-6A81-7550-9336-013FDF699B5B}"/>
              </a:ext>
            </a:extLst>
          </p:cNvPr>
          <p:cNvSpPr txBox="1"/>
          <p:nvPr/>
        </p:nvSpPr>
        <p:spPr>
          <a:xfrm>
            <a:off x="7122171" y="5725922"/>
            <a:ext cx="1324402" cy="307777"/>
          </a:xfrm>
          <a:prstGeom prst="rect">
            <a:avLst/>
          </a:prstGeom>
          <a:noFill/>
        </p:spPr>
        <p:txBody>
          <a:bodyPr wrap="none" rtlCol="0">
            <a:spAutoFit/>
          </a:bodyPr>
          <a:lstStyle/>
          <a:p>
            <a:r>
              <a:rPr lang="en-US" sz="1400" b="1">
                <a:solidFill>
                  <a:schemeClr val="bg1"/>
                </a:solidFill>
              </a:rPr>
              <a:t>Booking Access</a:t>
            </a:r>
          </a:p>
        </p:txBody>
      </p:sp>
    </p:spTree>
    <p:extLst>
      <p:ext uri="{BB962C8B-B14F-4D97-AF65-F5344CB8AC3E}">
        <p14:creationId xmlns:p14="http://schemas.microsoft.com/office/powerpoint/2010/main" val="153968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484269D-1C67-5207-81EB-DF38A880A1A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3831"/>
          <a:stretch/>
        </p:blipFill>
        <p:spPr>
          <a:xfrm>
            <a:off x="8934885" y="6017264"/>
            <a:ext cx="3060952" cy="840736"/>
          </a:xfrm>
          <a:prstGeom prst="rect">
            <a:avLst/>
          </a:prstGeom>
        </p:spPr>
      </p:pic>
      <p:sp>
        <p:nvSpPr>
          <p:cNvPr id="16" name="TextBox 15">
            <a:extLst>
              <a:ext uri="{FF2B5EF4-FFF2-40B4-BE49-F238E27FC236}">
                <a16:creationId xmlns:a16="http://schemas.microsoft.com/office/drawing/2014/main" id="{524F6B1E-55F4-9DE2-A477-54B3903EC4E1}"/>
              </a:ext>
            </a:extLst>
          </p:cNvPr>
          <p:cNvSpPr txBox="1"/>
          <p:nvPr/>
        </p:nvSpPr>
        <p:spPr>
          <a:xfrm>
            <a:off x="430306" y="6777"/>
            <a:ext cx="1133138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sng" strike="noStrike" kern="1200" cap="none" spc="0" normalizeH="0" baseline="0" noProof="0">
                <a:ln>
                  <a:noFill/>
                </a:ln>
                <a:solidFill>
                  <a:prstClr val="white"/>
                </a:solidFill>
                <a:effectLst/>
                <a:uLnTx/>
                <a:uFillTx/>
                <a:latin typeface="Rockwell" panose="02060603020205020403" pitchFamily="18" charset="0"/>
                <a:ea typeface="Impact" charset="0"/>
                <a:cs typeface="Impact" charset="0"/>
              </a:rPr>
              <a:t>Booking Rooms on Campus</a:t>
            </a:r>
          </a:p>
        </p:txBody>
      </p:sp>
      <p:sp>
        <p:nvSpPr>
          <p:cNvPr id="3" name="object 10">
            <a:extLst>
              <a:ext uri="{FF2B5EF4-FFF2-40B4-BE49-F238E27FC236}">
                <a16:creationId xmlns:a16="http://schemas.microsoft.com/office/drawing/2014/main" id="{3BF6793E-FC51-DB6F-1180-69205C062B16}"/>
              </a:ext>
            </a:extLst>
          </p:cNvPr>
          <p:cNvSpPr txBox="1"/>
          <p:nvPr/>
        </p:nvSpPr>
        <p:spPr>
          <a:xfrm>
            <a:off x="3495674" y="1019555"/>
            <a:ext cx="5200650" cy="382156"/>
          </a:xfrm>
          <a:prstGeom prst="rect">
            <a:avLst/>
          </a:prstGeom>
        </p:spPr>
        <p:txBody>
          <a:bodyPr vert="horz" wrap="square" lIns="0" tIns="12700" rIns="0" bIns="0" rtlCol="0">
            <a:spAutoFit/>
          </a:bodyPr>
          <a:lstStyle/>
          <a:p>
            <a:pPr marL="12700" algn="ctr">
              <a:lnSpc>
                <a:spcPct val="100000"/>
              </a:lnSpc>
              <a:spcBef>
                <a:spcPts val="100"/>
              </a:spcBef>
            </a:pPr>
            <a:r>
              <a:rPr lang="en-US" sz="2400" spc="-25" dirty="0">
                <a:solidFill>
                  <a:schemeClr val="bg1"/>
                </a:solidFill>
                <a:uFill>
                  <a:solidFill>
                    <a:srgbClr val="000000"/>
                  </a:solidFill>
                </a:uFill>
                <a:latin typeface="Chaparral Pro" panose="02060503040505020203"/>
                <a:cs typeface="Century Gothic"/>
              </a:rPr>
              <a:t>Academic &amp; Non-Academic Spaces</a:t>
            </a:r>
            <a:endParaRPr sz="2400" dirty="0">
              <a:solidFill>
                <a:schemeClr val="bg1"/>
              </a:solidFill>
              <a:latin typeface="Chaparral Pro" panose="02060503040505020203"/>
              <a:cs typeface="Century Gothic"/>
            </a:endParaRPr>
          </a:p>
        </p:txBody>
      </p:sp>
      <p:sp>
        <p:nvSpPr>
          <p:cNvPr id="12" name="Content Placeholder 2">
            <a:extLst>
              <a:ext uri="{FF2B5EF4-FFF2-40B4-BE49-F238E27FC236}">
                <a16:creationId xmlns:a16="http://schemas.microsoft.com/office/drawing/2014/main" id="{53A6D4F8-51DC-AA2C-9748-5990A5CA830D}"/>
              </a:ext>
            </a:extLst>
          </p:cNvPr>
          <p:cNvSpPr>
            <a:spLocks noGrp="1"/>
          </p:cNvSpPr>
          <p:nvPr>
            <p:ph idx="1"/>
          </p:nvPr>
        </p:nvSpPr>
        <p:spPr>
          <a:xfrm>
            <a:off x="904255" y="2374059"/>
            <a:ext cx="4995582" cy="1835565"/>
          </a:xfrm>
          <a:noFill/>
          <a:ln>
            <a:solidFill>
              <a:schemeClr val="bg1"/>
            </a:solidFill>
          </a:ln>
        </p:spPr>
        <p:txBody>
          <a:bodyPr>
            <a:normAutofit fontScale="55000" lnSpcReduction="20000"/>
          </a:bodyPr>
          <a:lstStyle/>
          <a:p>
            <a:r>
              <a:rPr lang="en-US">
                <a:solidFill>
                  <a:schemeClr val="bg1"/>
                </a:solidFill>
              </a:rPr>
              <a:t>Contact Conference Services</a:t>
            </a:r>
          </a:p>
          <a:p>
            <a:r>
              <a:rPr lang="en-US">
                <a:solidFill>
                  <a:schemeClr val="bg1"/>
                </a:solidFill>
              </a:rPr>
              <a:t>Review the options</a:t>
            </a:r>
          </a:p>
          <a:p>
            <a:r>
              <a:rPr lang="en-US">
                <a:solidFill>
                  <a:schemeClr val="bg1"/>
                </a:solidFill>
              </a:rPr>
              <a:t>Email or call the appropriate person</a:t>
            </a:r>
          </a:p>
          <a:p>
            <a:r>
              <a:rPr lang="en-US">
                <a:solidFill>
                  <a:schemeClr val="bg1"/>
                </a:solidFill>
              </a:rPr>
              <a:t>Receive room confirmation and details</a:t>
            </a:r>
          </a:p>
          <a:p>
            <a:r>
              <a:rPr lang="en-US">
                <a:solidFill>
                  <a:schemeClr val="bg1"/>
                </a:solidFill>
              </a:rPr>
              <a:t>Enjoy your event! </a:t>
            </a:r>
          </a:p>
        </p:txBody>
      </p:sp>
      <p:sp>
        <p:nvSpPr>
          <p:cNvPr id="14" name="TextBox 13">
            <a:extLst>
              <a:ext uri="{FF2B5EF4-FFF2-40B4-BE49-F238E27FC236}">
                <a16:creationId xmlns:a16="http://schemas.microsoft.com/office/drawing/2014/main" id="{0FD6A51E-E052-2979-80B3-FCA78C8303BF}"/>
              </a:ext>
            </a:extLst>
          </p:cNvPr>
          <p:cNvSpPr txBox="1"/>
          <p:nvPr/>
        </p:nvSpPr>
        <p:spPr>
          <a:xfrm>
            <a:off x="904255" y="1993058"/>
            <a:ext cx="4995582" cy="369332"/>
          </a:xfrm>
          <a:prstGeom prst="rect">
            <a:avLst/>
          </a:prstGeom>
          <a:solidFill>
            <a:schemeClr val="bg1"/>
          </a:solidFill>
        </p:spPr>
        <p:txBody>
          <a:bodyPr wrap="square" rtlCol="0">
            <a:spAutoFit/>
          </a:bodyPr>
          <a:lstStyle/>
          <a:p>
            <a:pPr algn="ctr"/>
            <a:r>
              <a:rPr lang="en-US" b="1"/>
              <a:t>Reserving Space</a:t>
            </a:r>
          </a:p>
        </p:txBody>
      </p:sp>
      <p:sp>
        <p:nvSpPr>
          <p:cNvPr id="17" name="TextBox 16">
            <a:extLst>
              <a:ext uri="{FF2B5EF4-FFF2-40B4-BE49-F238E27FC236}">
                <a16:creationId xmlns:a16="http://schemas.microsoft.com/office/drawing/2014/main" id="{BBC1A5F5-33E9-F657-388F-1425558C15F7}"/>
              </a:ext>
            </a:extLst>
          </p:cNvPr>
          <p:cNvSpPr txBox="1"/>
          <p:nvPr/>
        </p:nvSpPr>
        <p:spPr>
          <a:xfrm>
            <a:off x="196163" y="6076764"/>
            <a:ext cx="6096000" cy="659155"/>
          </a:xfrm>
          <a:prstGeom prst="rect">
            <a:avLst/>
          </a:prstGeom>
          <a:noFill/>
        </p:spPr>
        <p:txBody>
          <a:bodyPr wrap="square">
            <a:spAutoFit/>
          </a:bodyPr>
          <a:lstStyle/>
          <a:p>
            <a:pPr marL="12700" marR="133985">
              <a:lnSpc>
                <a:spcPct val="100000"/>
              </a:lnSpc>
              <a:spcBef>
                <a:spcPts val="100"/>
              </a:spcBef>
            </a:pPr>
            <a:r>
              <a:rPr lang="en-US" sz="1800" spc="-25" dirty="0">
                <a:solidFill>
                  <a:schemeClr val="bg1"/>
                </a:solidFill>
                <a:latin typeface="Chaparral Pro" panose="02060503040505020203"/>
                <a:cs typeface="Century Gothic"/>
              </a:rPr>
              <a:t>Learn more at the Bone Student Center Website:</a:t>
            </a:r>
          </a:p>
          <a:p>
            <a:pPr marL="12700" marR="133985">
              <a:lnSpc>
                <a:spcPct val="100000"/>
              </a:lnSpc>
              <a:spcBef>
                <a:spcPts val="100"/>
              </a:spcBef>
            </a:pPr>
            <a:r>
              <a:rPr lang="en-US" spc="-25" dirty="0">
                <a:solidFill>
                  <a:schemeClr val="bg1"/>
                </a:solidFill>
                <a:latin typeface="Chaparral Pro" panose="02060503040505020203"/>
                <a:cs typeface="Century Gothic"/>
                <a:hlinkClick r:id="rId5">
                  <a:extLst>
                    <a:ext uri="{A12FA001-AC4F-418D-AE19-62706E023703}">
                      <ahyp:hlinkClr xmlns:ahyp="http://schemas.microsoft.com/office/drawing/2018/hyperlinkcolor" val="tx"/>
                    </a:ext>
                  </a:extLst>
                </a:hlinkClick>
              </a:rPr>
              <a:t>conferences.illinoisstate.edu/scheduling/</a:t>
            </a:r>
            <a:endParaRPr lang="en-US" sz="1800" spc="-25" dirty="0">
              <a:solidFill>
                <a:schemeClr val="bg1"/>
              </a:solidFill>
              <a:latin typeface="Chaparral Pro" panose="02060503040505020203"/>
              <a:cs typeface="Century Gothic"/>
            </a:endParaRPr>
          </a:p>
        </p:txBody>
      </p:sp>
      <p:sp>
        <p:nvSpPr>
          <p:cNvPr id="2" name="Content Placeholder 2">
            <a:extLst>
              <a:ext uri="{FF2B5EF4-FFF2-40B4-BE49-F238E27FC236}">
                <a16:creationId xmlns:a16="http://schemas.microsoft.com/office/drawing/2014/main" id="{9FF09E79-ACD0-FAE5-841A-455763AF1987}"/>
              </a:ext>
            </a:extLst>
          </p:cNvPr>
          <p:cNvSpPr txBox="1">
            <a:spLocks/>
          </p:cNvSpPr>
          <p:nvPr/>
        </p:nvSpPr>
        <p:spPr>
          <a:xfrm>
            <a:off x="6292163" y="2374059"/>
            <a:ext cx="4995582" cy="1835565"/>
          </a:xfrm>
          <a:prstGeom prst="rect">
            <a:avLst/>
          </a:prstGeom>
          <a:noFill/>
          <a:ln>
            <a:solidFill>
              <a:schemeClr val="bg1"/>
            </a:solidFill>
          </a:ln>
        </p:spPr>
        <p:txBody>
          <a:bodyPr vert="horz" lIns="122466" tIns="61233" rIns="122466" bIns="61233" rtlCol="0">
            <a:normAutofit fontScale="55000" lnSpcReduction="20000"/>
          </a:bodyPr>
          <a:lstStyle>
            <a:lvl1pPr marL="408132" indent="-408132" algn="l" defTabSz="544176" rtl="0" eaLnBrk="1" latinLnBrk="0" hangingPunct="1">
              <a:spcBef>
                <a:spcPct val="20000"/>
              </a:spcBef>
              <a:buFont typeface="Arial"/>
              <a:buChar char="•"/>
              <a:defRPr sz="3821" kern="1200">
                <a:solidFill>
                  <a:schemeClr val="tx1"/>
                </a:solidFill>
                <a:latin typeface="+mn-lt"/>
                <a:ea typeface="+mn-ea"/>
                <a:cs typeface="+mn-cs"/>
              </a:defRPr>
            </a:lvl1pPr>
            <a:lvl2pPr marL="884286" indent="-340110" algn="l" defTabSz="544176" rtl="0" eaLnBrk="1" latinLnBrk="0" hangingPunct="1">
              <a:spcBef>
                <a:spcPct val="20000"/>
              </a:spcBef>
              <a:buFont typeface="Arial"/>
              <a:buChar char="–"/>
              <a:defRPr sz="3377" kern="1200">
                <a:solidFill>
                  <a:schemeClr val="tx1"/>
                </a:solidFill>
                <a:latin typeface="+mn-lt"/>
                <a:ea typeface="+mn-ea"/>
                <a:cs typeface="+mn-cs"/>
              </a:defRPr>
            </a:lvl2pPr>
            <a:lvl3pPr marL="1360440" indent="-272088" algn="l" defTabSz="544176" rtl="0" eaLnBrk="1" latinLnBrk="0" hangingPunct="1">
              <a:spcBef>
                <a:spcPct val="20000"/>
              </a:spcBef>
              <a:buFont typeface="Arial"/>
              <a:buChar char="•"/>
              <a:defRPr sz="2844" kern="1200">
                <a:solidFill>
                  <a:schemeClr val="tx1"/>
                </a:solidFill>
                <a:latin typeface="+mn-lt"/>
                <a:ea typeface="+mn-ea"/>
                <a:cs typeface="+mn-cs"/>
              </a:defRPr>
            </a:lvl3pPr>
            <a:lvl4pPr marL="1904616" indent="-272088" algn="l" defTabSz="544176" rtl="0" eaLnBrk="1" latinLnBrk="0" hangingPunct="1">
              <a:spcBef>
                <a:spcPct val="20000"/>
              </a:spcBef>
              <a:buFont typeface="Arial"/>
              <a:buChar char="–"/>
              <a:defRPr sz="2399" kern="1200">
                <a:solidFill>
                  <a:schemeClr val="tx1"/>
                </a:solidFill>
                <a:latin typeface="+mn-lt"/>
                <a:ea typeface="+mn-ea"/>
                <a:cs typeface="+mn-cs"/>
              </a:defRPr>
            </a:lvl4pPr>
            <a:lvl5pPr marL="2448792" indent="-272088" algn="l" defTabSz="544176" rtl="0" eaLnBrk="1" latinLnBrk="0" hangingPunct="1">
              <a:spcBef>
                <a:spcPct val="20000"/>
              </a:spcBef>
              <a:buFont typeface="Arial"/>
              <a:buChar char="»"/>
              <a:defRPr sz="2399" kern="1200">
                <a:solidFill>
                  <a:schemeClr val="tx1"/>
                </a:solidFill>
                <a:latin typeface="+mn-lt"/>
                <a:ea typeface="+mn-ea"/>
                <a:cs typeface="+mn-cs"/>
              </a:defRPr>
            </a:lvl5pPr>
            <a:lvl6pPr marL="2992967" indent="-272088" algn="l" defTabSz="544176" rtl="0" eaLnBrk="1" latinLnBrk="0" hangingPunct="1">
              <a:spcBef>
                <a:spcPct val="20000"/>
              </a:spcBef>
              <a:buFont typeface="Arial"/>
              <a:buChar char="•"/>
              <a:defRPr sz="2399" kern="1200">
                <a:solidFill>
                  <a:schemeClr val="tx1"/>
                </a:solidFill>
                <a:latin typeface="+mn-lt"/>
                <a:ea typeface="+mn-ea"/>
                <a:cs typeface="+mn-cs"/>
              </a:defRPr>
            </a:lvl6pPr>
            <a:lvl7pPr marL="3537143" indent="-272088" algn="l" defTabSz="544176" rtl="0" eaLnBrk="1" latinLnBrk="0" hangingPunct="1">
              <a:spcBef>
                <a:spcPct val="20000"/>
              </a:spcBef>
              <a:buFont typeface="Arial"/>
              <a:buChar char="•"/>
              <a:defRPr sz="2399" kern="1200">
                <a:solidFill>
                  <a:schemeClr val="tx1"/>
                </a:solidFill>
                <a:latin typeface="+mn-lt"/>
                <a:ea typeface="+mn-ea"/>
                <a:cs typeface="+mn-cs"/>
              </a:defRPr>
            </a:lvl7pPr>
            <a:lvl8pPr marL="4081319" indent="-272088" algn="l" defTabSz="544176" rtl="0" eaLnBrk="1" latinLnBrk="0" hangingPunct="1">
              <a:spcBef>
                <a:spcPct val="20000"/>
              </a:spcBef>
              <a:buFont typeface="Arial"/>
              <a:buChar char="•"/>
              <a:defRPr sz="2399" kern="1200">
                <a:solidFill>
                  <a:schemeClr val="tx1"/>
                </a:solidFill>
                <a:latin typeface="+mn-lt"/>
                <a:ea typeface="+mn-ea"/>
                <a:cs typeface="+mn-cs"/>
              </a:defRPr>
            </a:lvl8pPr>
            <a:lvl9pPr marL="4625495" indent="-272088" algn="l" defTabSz="544176" rtl="0" eaLnBrk="1" latinLnBrk="0" hangingPunct="1">
              <a:spcBef>
                <a:spcPct val="20000"/>
              </a:spcBef>
              <a:buFont typeface="Arial"/>
              <a:buChar char="•"/>
              <a:defRPr sz="2399" kern="1200">
                <a:solidFill>
                  <a:schemeClr val="tx1"/>
                </a:solidFill>
                <a:latin typeface="+mn-lt"/>
                <a:ea typeface="+mn-ea"/>
                <a:cs typeface="+mn-cs"/>
              </a:defRPr>
            </a:lvl9pPr>
          </a:lstStyle>
          <a:p>
            <a:r>
              <a:rPr lang="en-US">
                <a:solidFill>
                  <a:schemeClr val="bg1"/>
                </a:solidFill>
              </a:rPr>
              <a:t>Conference Rooms</a:t>
            </a:r>
          </a:p>
          <a:p>
            <a:r>
              <a:rPr lang="en-US">
                <a:solidFill>
                  <a:schemeClr val="bg1"/>
                </a:solidFill>
              </a:rPr>
              <a:t>Classrooms</a:t>
            </a:r>
          </a:p>
          <a:p>
            <a:r>
              <a:rPr lang="en-US">
                <a:solidFill>
                  <a:schemeClr val="bg1"/>
                </a:solidFill>
              </a:rPr>
              <a:t>Lecture Halls</a:t>
            </a:r>
          </a:p>
          <a:p>
            <a:r>
              <a:rPr lang="en-US">
                <a:solidFill>
                  <a:schemeClr val="bg1"/>
                </a:solidFill>
              </a:rPr>
              <a:t>Space on the Quad</a:t>
            </a:r>
          </a:p>
          <a:p>
            <a:r>
              <a:rPr lang="en-US">
                <a:solidFill>
                  <a:schemeClr val="bg1"/>
                </a:solidFill>
              </a:rPr>
              <a:t>Tabling locations</a:t>
            </a:r>
          </a:p>
        </p:txBody>
      </p:sp>
      <p:sp>
        <p:nvSpPr>
          <p:cNvPr id="4" name="TextBox 3">
            <a:extLst>
              <a:ext uri="{FF2B5EF4-FFF2-40B4-BE49-F238E27FC236}">
                <a16:creationId xmlns:a16="http://schemas.microsoft.com/office/drawing/2014/main" id="{8466D6AD-93CF-2477-6A88-5913BDD7F902}"/>
              </a:ext>
            </a:extLst>
          </p:cNvPr>
          <p:cNvSpPr txBox="1"/>
          <p:nvPr/>
        </p:nvSpPr>
        <p:spPr>
          <a:xfrm>
            <a:off x="6292163" y="1993058"/>
            <a:ext cx="4995582" cy="369332"/>
          </a:xfrm>
          <a:prstGeom prst="rect">
            <a:avLst/>
          </a:prstGeom>
          <a:solidFill>
            <a:schemeClr val="bg1"/>
          </a:solidFill>
        </p:spPr>
        <p:txBody>
          <a:bodyPr wrap="square" rtlCol="0">
            <a:spAutoFit/>
          </a:bodyPr>
          <a:lstStyle/>
          <a:p>
            <a:pPr algn="ctr"/>
            <a:r>
              <a:rPr lang="en-US" b="1"/>
              <a:t>Spaces to Reserve</a:t>
            </a:r>
          </a:p>
        </p:txBody>
      </p:sp>
      <p:pic>
        <p:nvPicPr>
          <p:cNvPr id="5" name="Picture 4">
            <a:extLst>
              <a:ext uri="{FF2B5EF4-FFF2-40B4-BE49-F238E27FC236}">
                <a16:creationId xmlns:a16="http://schemas.microsoft.com/office/drawing/2014/main" id="{954D8F52-3C62-6192-AE54-1FDC03CDDD87}"/>
              </a:ext>
            </a:extLst>
          </p:cNvPr>
          <p:cNvPicPr>
            <a:picLocks noChangeAspect="1"/>
          </p:cNvPicPr>
          <p:nvPr/>
        </p:nvPicPr>
        <p:blipFill>
          <a:blip r:embed="rId6"/>
          <a:stretch>
            <a:fillRect/>
          </a:stretch>
        </p:blipFill>
        <p:spPr>
          <a:xfrm>
            <a:off x="5266509" y="4580965"/>
            <a:ext cx="1658982" cy="1664071"/>
          </a:xfrm>
          <a:prstGeom prst="rect">
            <a:avLst/>
          </a:prstGeom>
        </p:spPr>
      </p:pic>
      <p:sp>
        <p:nvSpPr>
          <p:cNvPr id="7" name="TextBox 6">
            <a:extLst>
              <a:ext uri="{FF2B5EF4-FFF2-40B4-BE49-F238E27FC236}">
                <a16:creationId xmlns:a16="http://schemas.microsoft.com/office/drawing/2014/main" id="{AA2E2A44-9239-D202-3FF9-4B0225529A91}"/>
              </a:ext>
            </a:extLst>
          </p:cNvPr>
          <p:cNvSpPr txBox="1"/>
          <p:nvPr/>
        </p:nvSpPr>
        <p:spPr>
          <a:xfrm>
            <a:off x="5466436" y="6201186"/>
            <a:ext cx="1259127" cy="307777"/>
          </a:xfrm>
          <a:prstGeom prst="rect">
            <a:avLst/>
          </a:prstGeom>
          <a:noFill/>
        </p:spPr>
        <p:txBody>
          <a:bodyPr wrap="none" rtlCol="0">
            <a:spAutoFit/>
          </a:bodyPr>
          <a:lstStyle/>
          <a:p>
            <a:r>
              <a:rPr lang="en-US" sz="1400" b="1">
                <a:solidFill>
                  <a:schemeClr val="bg1"/>
                </a:solidFill>
              </a:rPr>
              <a:t>Scan to Access</a:t>
            </a:r>
          </a:p>
        </p:txBody>
      </p:sp>
    </p:spTree>
    <p:extLst>
      <p:ext uri="{BB962C8B-B14F-4D97-AF65-F5344CB8AC3E}">
        <p14:creationId xmlns:p14="http://schemas.microsoft.com/office/powerpoint/2010/main" val="1663484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484269D-1C67-5207-81EB-DF38A880A1A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3831"/>
          <a:stretch/>
        </p:blipFill>
        <p:spPr>
          <a:xfrm>
            <a:off x="8934885" y="6017264"/>
            <a:ext cx="3060952" cy="840736"/>
          </a:xfrm>
          <a:prstGeom prst="rect">
            <a:avLst/>
          </a:prstGeom>
        </p:spPr>
      </p:pic>
      <p:sp>
        <p:nvSpPr>
          <p:cNvPr id="16" name="TextBox 15">
            <a:extLst>
              <a:ext uri="{FF2B5EF4-FFF2-40B4-BE49-F238E27FC236}">
                <a16:creationId xmlns:a16="http://schemas.microsoft.com/office/drawing/2014/main" id="{524F6B1E-55F4-9DE2-A477-54B3903EC4E1}"/>
              </a:ext>
            </a:extLst>
          </p:cNvPr>
          <p:cNvSpPr txBox="1"/>
          <p:nvPr/>
        </p:nvSpPr>
        <p:spPr>
          <a:xfrm>
            <a:off x="1613647" y="172757"/>
            <a:ext cx="896470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sng" strike="noStrike" kern="1200" cap="none" spc="0" normalizeH="0" baseline="0" noProof="0">
                <a:ln>
                  <a:noFill/>
                </a:ln>
                <a:solidFill>
                  <a:prstClr val="white"/>
                </a:solidFill>
                <a:effectLst/>
                <a:uLnTx/>
                <a:uFillTx/>
                <a:latin typeface="Rockwell" panose="02060603020205020403" pitchFamily="18" charset="0"/>
                <a:ea typeface="Impact" charset="0"/>
                <a:cs typeface="Impact" charset="0"/>
              </a:rPr>
              <a:t>Need Assistance?</a:t>
            </a:r>
          </a:p>
        </p:txBody>
      </p:sp>
      <p:sp>
        <p:nvSpPr>
          <p:cNvPr id="2" name="object 2">
            <a:extLst>
              <a:ext uri="{FF2B5EF4-FFF2-40B4-BE49-F238E27FC236}">
                <a16:creationId xmlns:a16="http://schemas.microsoft.com/office/drawing/2014/main" id="{AC03C6AE-F339-8F1A-0115-1194CE8BECBC}"/>
              </a:ext>
            </a:extLst>
          </p:cNvPr>
          <p:cNvSpPr txBox="1"/>
          <p:nvPr/>
        </p:nvSpPr>
        <p:spPr>
          <a:xfrm>
            <a:off x="1129758" y="1933984"/>
            <a:ext cx="4284923" cy="3794464"/>
          </a:xfrm>
          <a:prstGeom prst="rect">
            <a:avLst/>
          </a:prstGeom>
          <a:ln>
            <a:solidFill>
              <a:schemeClr val="bg1"/>
            </a:solidFill>
          </a:ln>
        </p:spPr>
        <p:txBody>
          <a:bodyPr vert="horz" lIns="91440" tIns="45720" rIns="91440" bIns="45720" rtlCol="0">
            <a:noAutofit/>
          </a:bodyPr>
          <a:lstStyle/>
          <a:p>
            <a:pPr algn="ctr" defTabSz="914400">
              <a:lnSpc>
                <a:spcPct val="90000"/>
              </a:lnSpc>
              <a:spcAft>
                <a:spcPts val="600"/>
              </a:spcAft>
            </a:pPr>
            <a:r>
              <a:rPr lang="en-US" sz="2000" b="1">
                <a:solidFill>
                  <a:schemeClr val="bg1"/>
                </a:solidFill>
                <a:uFill>
                  <a:solidFill>
                    <a:srgbClr val="0462C1"/>
                  </a:solidFill>
                </a:uFill>
              </a:rPr>
              <a:t>Feel a little lost…or want more info on an RSO topic?</a:t>
            </a:r>
            <a:endParaRPr lang="en-US" sz="2000" spc="-30">
              <a:solidFill>
                <a:schemeClr val="bg1"/>
              </a:solidFill>
              <a:uFill>
                <a:solidFill>
                  <a:srgbClr val="0462C1"/>
                </a:solidFill>
              </a:uFill>
            </a:endParaRPr>
          </a:p>
          <a:p>
            <a:pPr defTabSz="914400">
              <a:lnSpc>
                <a:spcPct val="90000"/>
              </a:lnSpc>
              <a:spcAft>
                <a:spcPts val="600"/>
              </a:spcAft>
            </a:pPr>
            <a:endParaRPr lang="en-US" sz="2000" spc="-40">
              <a:solidFill>
                <a:schemeClr val="bg1"/>
              </a:solidFill>
              <a:uFill>
                <a:solidFill>
                  <a:srgbClr val="000000"/>
                </a:solidFill>
              </a:uFill>
            </a:endParaRPr>
          </a:p>
          <a:p>
            <a:pPr algn="ctr" defTabSz="914400">
              <a:lnSpc>
                <a:spcPct val="90000"/>
              </a:lnSpc>
              <a:spcAft>
                <a:spcPts val="600"/>
              </a:spcAft>
            </a:pPr>
            <a:r>
              <a:rPr lang="en-US" sz="2000">
                <a:solidFill>
                  <a:schemeClr val="bg1"/>
                </a:solidFill>
              </a:rPr>
              <a:t>We can meet with you and/or your RSO for a more in-depth discussion based on your RSO’s needs!</a:t>
            </a:r>
          </a:p>
          <a:p>
            <a:pPr algn="ctr" defTabSz="914400">
              <a:lnSpc>
                <a:spcPct val="90000"/>
              </a:lnSpc>
              <a:spcAft>
                <a:spcPts val="600"/>
              </a:spcAft>
            </a:pPr>
            <a:endParaRPr lang="en-US" sz="2000">
              <a:solidFill>
                <a:schemeClr val="bg1"/>
              </a:solidFill>
            </a:endParaRPr>
          </a:p>
          <a:p>
            <a:pPr algn="ctr" defTabSz="914400">
              <a:lnSpc>
                <a:spcPct val="90000"/>
              </a:lnSpc>
              <a:spcAft>
                <a:spcPts val="600"/>
              </a:spcAft>
            </a:pPr>
            <a:r>
              <a:rPr lang="en-US" sz="2000" u="sng">
                <a:solidFill>
                  <a:schemeClr val="bg1"/>
                </a:solidFill>
              </a:rPr>
              <a:t>CONTACT US</a:t>
            </a:r>
          </a:p>
          <a:p>
            <a:pPr algn="ctr" defTabSz="914400">
              <a:lnSpc>
                <a:spcPct val="90000"/>
              </a:lnSpc>
              <a:spcAft>
                <a:spcPts val="600"/>
              </a:spcAft>
            </a:pPr>
            <a:r>
              <a:rPr lang="en-US" sz="2000">
                <a:solidFill>
                  <a:schemeClr val="bg1"/>
                </a:solidFill>
              </a:rPr>
              <a:t>Email: StudentOrgs@IllinoisState.edu</a:t>
            </a:r>
          </a:p>
          <a:p>
            <a:pPr defTabSz="914400">
              <a:lnSpc>
                <a:spcPct val="90000"/>
              </a:lnSpc>
              <a:spcAft>
                <a:spcPts val="600"/>
              </a:spcAft>
            </a:pPr>
            <a:r>
              <a:rPr lang="en-US" sz="2000">
                <a:solidFill>
                  <a:schemeClr val="bg1"/>
                </a:solidFill>
              </a:rPr>
              <a:t>		Or </a:t>
            </a:r>
          </a:p>
          <a:p>
            <a:pPr defTabSz="914400">
              <a:lnSpc>
                <a:spcPct val="90000"/>
              </a:lnSpc>
              <a:spcAft>
                <a:spcPts val="600"/>
              </a:spcAft>
            </a:pPr>
            <a:r>
              <a:rPr lang="en-US" sz="2000">
                <a:solidFill>
                  <a:schemeClr val="bg1"/>
                </a:solidFill>
              </a:rPr>
              <a:t>	Phone: (309) 438-2151</a:t>
            </a:r>
          </a:p>
        </p:txBody>
      </p:sp>
      <p:pic>
        <p:nvPicPr>
          <p:cNvPr id="5132" name="Picture 12" descr="Question mark Generic Fill &amp; Lineal icon | Freepik">
            <a:extLst>
              <a:ext uri="{FF2B5EF4-FFF2-40B4-BE49-F238E27FC236}">
                <a16:creationId xmlns:a16="http://schemas.microsoft.com/office/drawing/2014/main" id="{CC55B6E7-9709-0BA5-894F-1BB3A69BFA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2969" y="1627918"/>
            <a:ext cx="3598506" cy="3598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616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484269D-1C67-5207-81EB-DF38A880A1A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3831"/>
          <a:stretch/>
        </p:blipFill>
        <p:spPr>
          <a:xfrm>
            <a:off x="7653810" y="5588849"/>
            <a:ext cx="4381627" cy="1203479"/>
          </a:xfrm>
          <a:prstGeom prst="rect">
            <a:avLst/>
          </a:prstGeom>
        </p:spPr>
      </p:pic>
      <p:sp>
        <p:nvSpPr>
          <p:cNvPr id="2" name="TextBox 1">
            <a:extLst>
              <a:ext uri="{FF2B5EF4-FFF2-40B4-BE49-F238E27FC236}">
                <a16:creationId xmlns:a16="http://schemas.microsoft.com/office/drawing/2014/main" id="{4452B0AE-BD39-B1D4-F4E4-5AC92F72DB25}"/>
              </a:ext>
            </a:extLst>
          </p:cNvPr>
          <p:cNvSpPr txBox="1"/>
          <p:nvPr/>
        </p:nvSpPr>
        <p:spPr>
          <a:xfrm>
            <a:off x="447971" y="312490"/>
            <a:ext cx="11296057" cy="1231106"/>
          </a:xfrm>
          <a:prstGeom prst="rect">
            <a:avLst/>
          </a:prstGeom>
          <a:noFill/>
        </p:spPr>
        <p:txBody>
          <a:bodyPr wrap="square">
            <a:spAutoFit/>
          </a:bodyPr>
          <a:lstStyle/>
          <a:p>
            <a:pPr marL="0" indent="0" algn="ctr">
              <a:buNone/>
            </a:pPr>
            <a:r>
              <a:rPr lang="en-US" sz="7400" b="1">
                <a:solidFill>
                  <a:schemeClr val="bg1"/>
                </a:solidFill>
                <a:latin typeface="Rockwell" panose="02060603020205020403" pitchFamily="18" charset="0"/>
              </a:rPr>
              <a:t>Dean of Students Office</a:t>
            </a:r>
          </a:p>
        </p:txBody>
      </p:sp>
      <p:sp>
        <p:nvSpPr>
          <p:cNvPr id="5" name="Content Placeholder 4">
            <a:extLst>
              <a:ext uri="{FF2B5EF4-FFF2-40B4-BE49-F238E27FC236}">
                <a16:creationId xmlns:a16="http://schemas.microsoft.com/office/drawing/2014/main" id="{2867A5B4-898E-3C47-14C1-51AFF5829D21}"/>
              </a:ext>
            </a:extLst>
          </p:cNvPr>
          <p:cNvSpPr>
            <a:spLocks noGrp="1"/>
          </p:cNvSpPr>
          <p:nvPr>
            <p:ph idx="1"/>
          </p:nvPr>
        </p:nvSpPr>
        <p:spPr/>
        <p:txBody>
          <a:bodyPr/>
          <a:lstStyle/>
          <a:p>
            <a:pPr marL="0" indent="0">
              <a:buNone/>
            </a:pPr>
            <a:r>
              <a:rPr lang="en-US" sz="4000" b="1" dirty="0">
                <a:solidFill>
                  <a:schemeClr val="bg1"/>
                </a:solidFill>
                <a:latin typeface="Rockwell" panose="02060603020205020403" pitchFamily="18" charset="0"/>
              </a:rPr>
              <a:t>387 Student Services Building</a:t>
            </a:r>
          </a:p>
          <a:p>
            <a:pPr marL="0" indent="0">
              <a:buNone/>
            </a:pPr>
            <a:r>
              <a:rPr lang="en-US" sz="4000" b="1" dirty="0">
                <a:solidFill>
                  <a:schemeClr val="bg1"/>
                </a:solidFill>
                <a:latin typeface="Rockwell" panose="02060603020205020403" pitchFamily="18" charset="0"/>
              </a:rPr>
              <a:t>(309) 438-2008</a:t>
            </a:r>
          </a:p>
          <a:p>
            <a:pPr marL="0" indent="0">
              <a:buNone/>
            </a:pPr>
            <a:r>
              <a:rPr lang="en-US" sz="4000" b="1" dirty="0">
                <a:solidFill>
                  <a:schemeClr val="bg1"/>
                </a:solidFill>
                <a:latin typeface="Rockwell" panose="02060603020205020403" pitchFamily="18" charset="0"/>
                <a:hlinkClick r:id="rId5">
                  <a:extLst>
                    <a:ext uri="{A12FA001-AC4F-418D-AE19-62706E023703}">
                      <ahyp:hlinkClr xmlns:ahyp="http://schemas.microsoft.com/office/drawing/2018/hyperlinkcolor" val="tx"/>
                    </a:ext>
                  </a:extLst>
                </a:hlinkClick>
              </a:rPr>
              <a:t>DeanOfStudents.IllinoisState.edu</a:t>
            </a:r>
            <a:endParaRPr lang="en-US" sz="4000" b="1" dirty="0">
              <a:solidFill>
                <a:schemeClr val="bg1"/>
              </a:solidFill>
              <a:latin typeface="Rockwell" panose="02060603020205020403" pitchFamily="18" charset="0"/>
            </a:endParaRPr>
          </a:p>
        </p:txBody>
      </p:sp>
      <p:pic>
        <p:nvPicPr>
          <p:cNvPr id="7" name="Picture 6">
            <a:extLst>
              <a:ext uri="{FF2B5EF4-FFF2-40B4-BE49-F238E27FC236}">
                <a16:creationId xmlns:a16="http://schemas.microsoft.com/office/drawing/2014/main" id="{27E27534-6BDD-23EB-5E0C-5FF837E263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 y="5268913"/>
            <a:ext cx="857250" cy="857250"/>
          </a:xfrm>
          <a:prstGeom prst="rect">
            <a:avLst/>
          </a:prstGeom>
        </p:spPr>
      </p:pic>
      <p:sp>
        <p:nvSpPr>
          <p:cNvPr id="8" name="TextBox 7">
            <a:extLst>
              <a:ext uri="{FF2B5EF4-FFF2-40B4-BE49-F238E27FC236}">
                <a16:creationId xmlns:a16="http://schemas.microsoft.com/office/drawing/2014/main" id="{2CC91CD7-0450-D32F-DC2A-2DEC35E0A7FA}"/>
              </a:ext>
            </a:extLst>
          </p:cNvPr>
          <p:cNvSpPr txBox="1"/>
          <p:nvPr/>
        </p:nvSpPr>
        <p:spPr>
          <a:xfrm>
            <a:off x="1653898" y="4307718"/>
            <a:ext cx="4144313" cy="707886"/>
          </a:xfrm>
          <a:prstGeom prst="rect">
            <a:avLst/>
          </a:prstGeom>
          <a:noFill/>
        </p:spPr>
        <p:txBody>
          <a:bodyPr wrap="square" rtlCol="0">
            <a:spAutoFit/>
          </a:bodyPr>
          <a:lstStyle/>
          <a:p>
            <a:r>
              <a:rPr lang="en-US" sz="4000" b="1" err="1">
                <a:solidFill>
                  <a:schemeClr val="bg1"/>
                </a:solidFill>
                <a:latin typeface="Rockwell" panose="02060603020205020403" pitchFamily="18" charset="0"/>
              </a:rPr>
              <a:t>Redbird_Life</a:t>
            </a:r>
            <a:endParaRPr lang="en-US" sz="4000"/>
          </a:p>
        </p:txBody>
      </p:sp>
      <p:sp>
        <p:nvSpPr>
          <p:cNvPr id="9" name="TextBox 8">
            <a:extLst>
              <a:ext uri="{FF2B5EF4-FFF2-40B4-BE49-F238E27FC236}">
                <a16:creationId xmlns:a16="http://schemas.microsoft.com/office/drawing/2014/main" id="{A4CE4990-0E6B-1758-6314-BFB75E6403B9}"/>
              </a:ext>
            </a:extLst>
          </p:cNvPr>
          <p:cNvSpPr txBox="1"/>
          <p:nvPr/>
        </p:nvSpPr>
        <p:spPr>
          <a:xfrm>
            <a:off x="1652572" y="5344204"/>
            <a:ext cx="4478809" cy="707886"/>
          </a:xfrm>
          <a:prstGeom prst="rect">
            <a:avLst/>
          </a:prstGeom>
          <a:noFill/>
        </p:spPr>
        <p:txBody>
          <a:bodyPr wrap="square" lIns="91440" tIns="45720" rIns="91440" bIns="45720" rtlCol="0" anchor="t">
            <a:spAutoFit/>
          </a:bodyPr>
          <a:lstStyle/>
          <a:p>
            <a:r>
              <a:rPr lang="en-US" sz="4000" b="1" err="1">
                <a:solidFill>
                  <a:schemeClr val="bg1"/>
                </a:solidFill>
                <a:latin typeface="Rockwell"/>
              </a:rPr>
              <a:t>RedbirdLifeISU</a:t>
            </a:r>
            <a:endParaRPr lang="en-US" sz="4000" b="1" err="1">
              <a:solidFill>
                <a:schemeClr val="bg1"/>
              </a:solidFill>
              <a:latin typeface="Rockwell" panose="02060603020205020403" pitchFamily="18" charset="0"/>
            </a:endParaRPr>
          </a:p>
        </p:txBody>
      </p:sp>
      <p:pic>
        <p:nvPicPr>
          <p:cNvPr id="10" name="Picture 9">
            <a:extLst>
              <a:ext uri="{FF2B5EF4-FFF2-40B4-BE49-F238E27FC236}">
                <a16:creationId xmlns:a16="http://schemas.microsoft.com/office/drawing/2014/main" id="{E3171AA1-DBFA-C42C-EA9C-D98FC094164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0" y="4233036"/>
            <a:ext cx="857250" cy="857250"/>
          </a:xfrm>
          <a:prstGeom prst="rect">
            <a:avLst/>
          </a:prstGeom>
        </p:spPr>
      </p:pic>
    </p:spTree>
    <p:extLst>
      <p:ext uri="{BB962C8B-B14F-4D97-AF65-F5344CB8AC3E}">
        <p14:creationId xmlns:p14="http://schemas.microsoft.com/office/powerpoint/2010/main" val="304121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484269D-1C67-5207-81EB-DF38A880A1A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13831"/>
          <a:stretch/>
        </p:blipFill>
        <p:spPr>
          <a:xfrm>
            <a:off x="8934885" y="6017264"/>
            <a:ext cx="3060952" cy="840736"/>
          </a:xfrm>
          <a:prstGeom prst="rect">
            <a:avLst/>
          </a:prstGeom>
        </p:spPr>
      </p:pic>
      <p:sp>
        <p:nvSpPr>
          <p:cNvPr id="16" name="TextBox 15">
            <a:extLst>
              <a:ext uri="{FF2B5EF4-FFF2-40B4-BE49-F238E27FC236}">
                <a16:creationId xmlns:a16="http://schemas.microsoft.com/office/drawing/2014/main" id="{524F6B1E-55F4-9DE2-A477-54B3903EC4E1}"/>
              </a:ext>
            </a:extLst>
          </p:cNvPr>
          <p:cNvSpPr txBox="1"/>
          <p:nvPr/>
        </p:nvSpPr>
        <p:spPr>
          <a:xfrm>
            <a:off x="1613647" y="172757"/>
            <a:ext cx="896470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sng" strike="noStrike" kern="1200" cap="none" spc="0" normalizeH="0" baseline="0" noProof="0">
                <a:ln>
                  <a:noFill/>
                </a:ln>
                <a:solidFill>
                  <a:prstClr val="white"/>
                </a:solidFill>
                <a:effectLst/>
                <a:uLnTx/>
                <a:uFillTx/>
                <a:latin typeface="Rockwell" panose="02060603020205020403" pitchFamily="18" charset="0"/>
                <a:ea typeface="Impact" charset="0"/>
                <a:cs typeface="Impact" charset="0"/>
              </a:rPr>
              <a:t>Agenda</a:t>
            </a:r>
          </a:p>
        </p:txBody>
      </p:sp>
      <p:sp>
        <p:nvSpPr>
          <p:cNvPr id="2" name="TextBox 1">
            <a:extLst>
              <a:ext uri="{FF2B5EF4-FFF2-40B4-BE49-F238E27FC236}">
                <a16:creationId xmlns:a16="http://schemas.microsoft.com/office/drawing/2014/main" id="{ED0394EB-C86A-BFBF-925D-D2A460C0F03B}"/>
              </a:ext>
            </a:extLst>
          </p:cNvPr>
          <p:cNvSpPr txBox="1"/>
          <p:nvPr/>
        </p:nvSpPr>
        <p:spPr>
          <a:xfrm>
            <a:off x="410641" y="1073074"/>
            <a:ext cx="6490448" cy="5293757"/>
          </a:xfrm>
          <a:prstGeom prst="rect">
            <a:avLst/>
          </a:prstGeom>
          <a:noFill/>
        </p:spPr>
        <p:txBody>
          <a:bodyPr wrap="square" rtlCol="0">
            <a:spAutoFit/>
          </a:bodyPr>
          <a:lstStyle/>
          <a:p>
            <a:r>
              <a:rPr lang="en-US" sz="2400" b="1" u="sng" dirty="0">
                <a:solidFill>
                  <a:prstClr val="white"/>
                </a:solidFill>
                <a:latin typeface="Rockwell" panose="02060603020205020403" pitchFamily="18" charset="0"/>
              </a:rPr>
              <a:t>Topic Areas</a:t>
            </a:r>
          </a:p>
          <a:p>
            <a:endParaRPr lang="en-US" sz="800" b="1" dirty="0">
              <a:solidFill>
                <a:prstClr val="white"/>
              </a:solidFill>
              <a:latin typeface="Rockwell" panose="02060603020205020403" pitchFamily="18" charset="0"/>
            </a:endParaRPr>
          </a:p>
          <a:p>
            <a:pPr marL="285750" indent="-285750">
              <a:lnSpc>
                <a:spcPct val="150000"/>
              </a:lnSpc>
              <a:buFont typeface="Arial" panose="020B0604020202020204" pitchFamily="34" charset="0"/>
              <a:buChar char="•"/>
            </a:pPr>
            <a:r>
              <a:rPr lang="en-US" sz="2400" b="1" dirty="0">
                <a:solidFill>
                  <a:prstClr val="white"/>
                </a:solidFill>
                <a:latin typeface="Rockwell" panose="02060603020205020403" pitchFamily="18" charset="0"/>
              </a:rPr>
              <a:t>General Resources &amp; Support</a:t>
            </a:r>
          </a:p>
          <a:p>
            <a:pPr marL="285750" indent="-285750">
              <a:lnSpc>
                <a:spcPct val="150000"/>
              </a:lnSpc>
              <a:buFont typeface="Arial" panose="020B0604020202020204" pitchFamily="34" charset="0"/>
              <a:buChar char="•"/>
            </a:pPr>
            <a:r>
              <a:rPr lang="en-US" sz="2400" b="1" dirty="0">
                <a:solidFill>
                  <a:prstClr val="white"/>
                </a:solidFill>
                <a:latin typeface="Rockwell" panose="02060603020205020403" pitchFamily="18" charset="0"/>
              </a:rPr>
              <a:t>RSO Calendar</a:t>
            </a:r>
          </a:p>
          <a:p>
            <a:pPr marL="285750" indent="-285750">
              <a:lnSpc>
                <a:spcPct val="150000"/>
              </a:lnSpc>
              <a:buFont typeface="Arial" panose="020B0604020202020204" pitchFamily="34" charset="0"/>
              <a:buChar char="•"/>
            </a:pPr>
            <a:r>
              <a:rPr lang="en-US" sz="2400" b="1" dirty="0">
                <a:solidFill>
                  <a:prstClr val="white"/>
                </a:solidFill>
                <a:latin typeface="Rockwell" panose="02060603020205020403" pitchFamily="18" charset="0"/>
              </a:rPr>
              <a:t>Campus Policies</a:t>
            </a:r>
          </a:p>
          <a:p>
            <a:pPr marL="285750" indent="-285750">
              <a:lnSpc>
                <a:spcPct val="150000"/>
              </a:lnSpc>
              <a:buFont typeface="Arial" panose="020B0604020202020204" pitchFamily="34" charset="0"/>
              <a:buChar char="•"/>
            </a:pPr>
            <a:r>
              <a:rPr lang="en-US" sz="2400" b="1" dirty="0">
                <a:solidFill>
                  <a:prstClr val="white"/>
                </a:solidFill>
                <a:latin typeface="Rockwell" panose="02060603020205020403" pitchFamily="18" charset="0"/>
              </a:rPr>
              <a:t>Code of Student Conduct</a:t>
            </a:r>
          </a:p>
          <a:p>
            <a:pPr marL="285750" indent="-285750">
              <a:lnSpc>
                <a:spcPct val="150000"/>
              </a:lnSpc>
              <a:buFont typeface="Arial" panose="020B0604020202020204" pitchFamily="34" charset="0"/>
              <a:buChar char="•"/>
            </a:pPr>
            <a:r>
              <a:rPr lang="en-US" sz="2400" b="1" dirty="0">
                <a:solidFill>
                  <a:prstClr val="white"/>
                </a:solidFill>
                <a:latin typeface="Rockwell" panose="02060603020205020403" pitchFamily="18" charset="0"/>
              </a:rPr>
              <a:t>Redbird Life</a:t>
            </a:r>
          </a:p>
          <a:p>
            <a:pPr marL="285750" indent="-285750">
              <a:lnSpc>
                <a:spcPct val="150000"/>
              </a:lnSpc>
              <a:buFont typeface="Arial" panose="020B0604020202020204" pitchFamily="34" charset="0"/>
              <a:buChar char="•"/>
            </a:pPr>
            <a:r>
              <a:rPr lang="en-US" sz="2400" b="1" dirty="0">
                <a:solidFill>
                  <a:prstClr val="white"/>
                </a:solidFill>
                <a:latin typeface="Rockwell" panose="02060603020205020403" pitchFamily="18" charset="0"/>
              </a:rPr>
              <a:t>RSO Funding</a:t>
            </a:r>
          </a:p>
          <a:p>
            <a:pPr marL="285750" indent="-285750">
              <a:lnSpc>
                <a:spcPct val="150000"/>
              </a:lnSpc>
              <a:buFont typeface="Arial" panose="020B0604020202020204" pitchFamily="34" charset="0"/>
              <a:buChar char="•"/>
            </a:pPr>
            <a:r>
              <a:rPr lang="en-US" sz="2400" b="1" dirty="0">
                <a:solidFill>
                  <a:prstClr val="white"/>
                </a:solidFill>
                <a:latin typeface="Rockwell" panose="02060603020205020403" pitchFamily="18" charset="0"/>
              </a:rPr>
              <a:t>Reserving Space on Campus</a:t>
            </a:r>
          </a:p>
          <a:p>
            <a:pPr marL="285750" indent="-285750">
              <a:lnSpc>
                <a:spcPct val="150000"/>
              </a:lnSpc>
              <a:buFont typeface="Arial" panose="020B0604020202020204" pitchFamily="34" charset="0"/>
              <a:buChar char="•"/>
            </a:pPr>
            <a:r>
              <a:rPr lang="en-US" sz="2400" b="1" dirty="0">
                <a:solidFill>
                  <a:prstClr val="white"/>
                </a:solidFill>
                <a:latin typeface="Rockwell" panose="02060603020205020403" pitchFamily="18" charset="0"/>
              </a:rPr>
              <a:t>How to get support</a:t>
            </a:r>
          </a:p>
          <a:p>
            <a:pPr marL="285750" indent="-285750">
              <a:buFont typeface="Arial" panose="020B0604020202020204" pitchFamily="34" charset="0"/>
              <a:buChar char="•"/>
            </a:pPr>
            <a:endParaRPr lang="en-US" dirty="0"/>
          </a:p>
        </p:txBody>
      </p:sp>
      <p:pic>
        <p:nvPicPr>
          <p:cNvPr id="1029" name="Picture 5" descr="Agenda - Free files and folders icons">
            <a:extLst>
              <a:ext uri="{FF2B5EF4-FFF2-40B4-BE49-F238E27FC236}">
                <a16:creationId xmlns:a16="http://schemas.microsoft.com/office/drawing/2014/main" id="{6F8F5D2C-5407-36B8-055C-7601C6BE4D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49680">
            <a:off x="7507255" y="1916432"/>
            <a:ext cx="2855259" cy="2855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657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484269D-1C67-5207-81EB-DF38A880A1A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3831"/>
          <a:stretch/>
        </p:blipFill>
        <p:spPr>
          <a:xfrm>
            <a:off x="8934885" y="6017264"/>
            <a:ext cx="3060952" cy="840736"/>
          </a:xfrm>
          <a:prstGeom prst="rect">
            <a:avLst/>
          </a:prstGeom>
        </p:spPr>
      </p:pic>
      <p:sp>
        <p:nvSpPr>
          <p:cNvPr id="16" name="TextBox 15">
            <a:extLst>
              <a:ext uri="{FF2B5EF4-FFF2-40B4-BE49-F238E27FC236}">
                <a16:creationId xmlns:a16="http://schemas.microsoft.com/office/drawing/2014/main" id="{524F6B1E-55F4-9DE2-A477-54B3903EC4E1}"/>
              </a:ext>
            </a:extLst>
          </p:cNvPr>
          <p:cNvSpPr txBox="1"/>
          <p:nvPr/>
        </p:nvSpPr>
        <p:spPr>
          <a:xfrm>
            <a:off x="1613647" y="172757"/>
            <a:ext cx="896470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sng" strike="noStrike" kern="1200" cap="none" spc="0" normalizeH="0" baseline="0" noProof="0">
                <a:ln>
                  <a:noFill/>
                </a:ln>
                <a:solidFill>
                  <a:prstClr val="white"/>
                </a:solidFill>
                <a:effectLst/>
                <a:uLnTx/>
                <a:uFillTx/>
                <a:latin typeface="Rockwell" panose="02060603020205020403" pitchFamily="18" charset="0"/>
                <a:ea typeface="Impact" charset="0"/>
                <a:cs typeface="Impact" charset="0"/>
              </a:rPr>
              <a:t>Student Navigators</a:t>
            </a:r>
          </a:p>
        </p:txBody>
      </p:sp>
      <p:sp>
        <p:nvSpPr>
          <p:cNvPr id="2" name="object 2">
            <a:extLst>
              <a:ext uri="{FF2B5EF4-FFF2-40B4-BE49-F238E27FC236}">
                <a16:creationId xmlns:a16="http://schemas.microsoft.com/office/drawing/2014/main" id="{AC03C6AE-F339-8F1A-0115-1194CE8BECBC}"/>
              </a:ext>
            </a:extLst>
          </p:cNvPr>
          <p:cNvSpPr txBox="1"/>
          <p:nvPr/>
        </p:nvSpPr>
        <p:spPr>
          <a:xfrm>
            <a:off x="304283" y="1366748"/>
            <a:ext cx="6522607" cy="4763473"/>
          </a:xfrm>
          <a:prstGeom prst="rect">
            <a:avLst/>
          </a:prstGeom>
          <a:ln>
            <a:solidFill>
              <a:schemeClr val="bg1"/>
            </a:solidFill>
          </a:ln>
        </p:spPr>
        <p:txBody>
          <a:bodyPr vert="horz" lIns="91440" tIns="45720" rIns="91440" bIns="45720" rtlCol="0">
            <a:noAutofit/>
          </a:bodyPr>
          <a:lstStyle/>
          <a:p>
            <a:pPr marL="0" marR="0">
              <a:spcBef>
                <a:spcPts val="0"/>
              </a:spcBef>
              <a:spcAft>
                <a:spcPts val="0"/>
              </a:spcAft>
            </a:pPr>
            <a:r>
              <a:rPr lang="en-US" sz="2000" dirty="0">
                <a:solidFill>
                  <a:schemeClr val="bg1"/>
                </a:solidFill>
              </a:rPr>
              <a:t>Student-led, peer-to-peer program for ISU students facing economic hardship and basic needs crisis</a:t>
            </a:r>
          </a:p>
          <a:p>
            <a:pPr marL="0" marR="0">
              <a:spcBef>
                <a:spcPts val="0"/>
              </a:spcBef>
              <a:spcAft>
                <a:spcPts val="0"/>
              </a:spcAft>
            </a:pPr>
            <a:r>
              <a:rPr lang="en-US" sz="2000" dirty="0">
                <a:solidFill>
                  <a:schemeClr val="bg1"/>
                </a:solidFill>
              </a:rPr>
              <a:t> </a:t>
            </a:r>
          </a:p>
          <a:p>
            <a:pPr marL="0" marR="0">
              <a:spcBef>
                <a:spcPts val="0"/>
              </a:spcBef>
              <a:spcAft>
                <a:spcPts val="0"/>
              </a:spcAft>
            </a:pPr>
            <a:r>
              <a:rPr lang="en-US" sz="2000" dirty="0">
                <a:solidFill>
                  <a:schemeClr val="bg1"/>
                </a:solidFill>
              </a:rPr>
              <a:t>Navigators connect students to resources, including:</a:t>
            </a:r>
          </a:p>
          <a:p>
            <a:pPr marL="742950" marR="0" lvl="1" indent="-285750">
              <a:spcBef>
                <a:spcPts val="0"/>
              </a:spcBef>
              <a:spcAft>
                <a:spcPts val="0"/>
              </a:spcAft>
              <a:buFont typeface="Courier New" panose="02070309020205020404" pitchFamily="49" charset="0"/>
              <a:buChar char="o"/>
            </a:pPr>
            <a:r>
              <a:rPr lang="en-US" sz="2000" dirty="0">
                <a:solidFill>
                  <a:schemeClr val="bg1"/>
                </a:solidFill>
              </a:rPr>
              <a:t>Emergency aid</a:t>
            </a:r>
          </a:p>
          <a:p>
            <a:pPr marL="742950" marR="0" lvl="1" indent="-285750">
              <a:spcBef>
                <a:spcPts val="0"/>
              </a:spcBef>
              <a:spcAft>
                <a:spcPts val="0"/>
              </a:spcAft>
              <a:buFont typeface="Courier New" panose="02070309020205020404" pitchFamily="49" charset="0"/>
              <a:buChar char="o"/>
            </a:pPr>
            <a:r>
              <a:rPr lang="en-US" sz="2000" dirty="0">
                <a:solidFill>
                  <a:schemeClr val="bg1"/>
                </a:solidFill>
              </a:rPr>
              <a:t>Food</a:t>
            </a:r>
          </a:p>
          <a:p>
            <a:pPr marL="742950" marR="0" lvl="1" indent="-285750">
              <a:spcBef>
                <a:spcPts val="0"/>
              </a:spcBef>
              <a:spcAft>
                <a:spcPts val="0"/>
              </a:spcAft>
              <a:buFont typeface="Courier New" panose="02070309020205020404" pitchFamily="49" charset="0"/>
              <a:buChar char="o"/>
            </a:pPr>
            <a:r>
              <a:rPr lang="en-US" sz="2000" dirty="0">
                <a:solidFill>
                  <a:schemeClr val="bg1"/>
                </a:solidFill>
              </a:rPr>
              <a:t>Housing</a:t>
            </a:r>
          </a:p>
          <a:p>
            <a:pPr marL="742950" marR="0" lvl="1" indent="-285750">
              <a:spcBef>
                <a:spcPts val="0"/>
              </a:spcBef>
              <a:spcAft>
                <a:spcPts val="0"/>
              </a:spcAft>
              <a:buFont typeface="Courier New" panose="02070309020205020404" pitchFamily="49" charset="0"/>
              <a:buChar char="o"/>
            </a:pPr>
            <a:r>
              <a:rPr lang="en-US" sz="2000" dirty="0">
                <a:solidFill>
                  <a:schemeClr val="bg1"/>
                </a:solidFill>
              </a:rPr>
              <a:t>Textbooks</a:t>
            </a:r>
          </a:p>
          <a:p>
            <a:pPr marL="742950" marR="0" lvl="1" indent="-285750">
              <a:spcBef>
                <a:spcPts val="0"/>
              </a:spcBef>
              <a:spcAft>
                <a:spcPts val="0"/>
              </a:spcAft>
              <a:buFont typeface="Courier New" panose="02070309020205020404" pitchFamily="49" charset="0"/>
              <a:buChar char="o"/>
            </a:pPr>
            <a:r>
              <a:rPr lang="en-US" sz="2000" dirty="0">
                <a:solidFill>
                  <a:schemeClr val="bg1"/>
                </a:solidFill>
              </a:rPr>
              <a:t>Health</a:t>
            </a:r>
          </a:p>
          <a:p>
            <a:pPr marL="742950" marR="0" lvl="1" indent="-285750">
              <a:spcBef>
                <a:spcPts val="0"/>
              </a:spcBef>
              <a:spcAft>
                <a:spcPts val="0"/>
              </a:spcAft>
              <a:buFont typeface="Courier New" panose="02070309020205020404" pitchFamily="49" charset="0"/>
              <a:buChar char="o"/>
            </a:pPr>
            <a:r>
              <a:rPr lang="en-US" sz="2000" dirty="0">
                <a:solidFill>
                  <a:schemeClr val="bg1"/>
                </a:solidFill>
              </a:rPr>
              <a:t>And more!</a:t>
            </a:r>
          </a:p>
          <a:p>
            <a:pPr marL="0" marR="0">
              <a:spcBef>
                <a:spcPts val="0"/>
              </a:spcBef>
              <a:spcAft>
                <a:spcPts val="0"/>
              </a:spcAft>
            </a:pPr>
            <a:r>
              <a:rPr lang="en-US" sz="2000" dirty="0">
                <a:solidFill>
                  <a:schemeClr val="bg1"/>
                </a:solidFill>
              </a:rPr>
              <a:t> </a:t>
            </a:r>
          </a:p>
          <a:p>
            <a:pPr marL="0" marR="0">
              <a:spcBef>
                <a:spcPts val="0"/>
              </a:spcBef>
              <a:spcAft>
                <a:spcPts val="0"/>
              </a:spcAft>
            </a:pPr>
            <a:r>
              <a:rPr lang="en-US" sz="2000" dirty="0">
                <a:solidFill>
                  <a:schemeClr val="bg1"/>
                </a:solidFill>
              </a:rPr>
              <a:t>Contact:</a:t>
            </a:r>
          </a:p>
          <a:p>
            <a:pPr marL="0" marR="0">
              <a:spcBef>
                <a:spcPts val="0"/>
              </a:spcBef>
              <a:spcAft>
                <a:spcPts val="0"/>
              </a:spcAft>
            </a:pPr>
            <a:r>
              <a:rPr lang="en-US" sz="2000" dirty="0">
                <a:solidFill>
                  <a:schemeClr val="bg1"/>
                </a:solidFill>
              </a:rPr>
              <a:t>              Phone: (309) 438-2008</a:t>
            </a:r>
          </a:p>
          <a:p>
            <a:pPr marL="0" marR="0">
              <a:spcBef>
                <a:spcPts val="0"/>
              </a:spcBef>
              <a:spcAft>
                <a:spcPts val="0"/>
              </a:spcAft>
            </a:pPr>
            <a:r>
              <a:rPr lang="en-US" sz="2000" dirty="0">
                <a:solidFill>
                  <a:schemeClr val="bg1"/>
                </a:solidFill>
              </a:rPr>
              <a:t>              Email: DeanOfStudents.IllinoisState.edu</a:t>
            </a:r>
          </a:p>
          <a:p>
            <a:pPr marL="0" marR="0">
              <a:spcBef>
                <a:spcPts val="0"/>
              </a:spcBef>
              <a:spcAft>
                <a:spcPts val="0"/>
              </a:spcAft>
            </a:pPr>
            <a:r>
              <a:rPr lang="en-US" sz="2000" dirty="0">
                <a:solidFill>
                  <a:schemeClr val="bg1"/>
                </a:solidFill>
              </a:rPr>
              <a:t>              Web: About.IllinoisState.edu/</a:t>
            </a:r>
            <a:r>
              <a:rPr lang="en-US" sz="2000" dirty="0" err="1">
                <a:solidFill>
                  <a:schemeClr val="bg1"/>
                </a:solidFill>
              </a:rPr>
              <a:t>basicneeds</a:t>
            </a:r>
            <a:endParaRPr lang="en-US" sz="2000" dirty="0">
              <a:solidFill>
                <a:schemeClr val="bg1"/>
              </a:solidFill>
            </a:endParaRPr>
          </a:p>
        </p:txBody>
      </p:sp>
      <p:pic>
        <p:nvPicPr>
          <p:cNvPr id="5132" name="Picture 12" descr="Question mark Generic Fill &amp; Lineal icon | Freepik">
            <a:extLst>
              <a:ext uri="{FF2B5EF4-FFF2-40B4-BE49-F238E27FC236}">
                <a16:creationId xmlns:a16="http://schemas.microsoft.com/office/drawing/2014/main" id="{CC55B6E7-9709-0BA5-894F-1BB3A69BFA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890" y="3429000"/>
            <a:ext cx="2022448" cy="20224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99E4B09-6280-2E8E-AE58-7E4D8569BD04}"/>
              </a:ext>
            </a:extLst>
          </p:cNvPr>
          <p:cNvPicPr>
            <a:picLocks noChangeAspect="1"/>
          </p:cNvPicPr>
          <p:nvPr/>
        </p:nvPicPr>
        <p:blipFill>
          <a:blip r:embed="rId6"/>
          <a:stretch>
            <a:fillRect/>
          </a:stretch>
        </p:blipFill>
        <p:spPr>
          <a:xfrm>
            <a:off x="9104192" y="1479707"/>
            <a:ext cx="2314709" cy="2351509"/>
          </a:xfrm>
          <a:prstGeom prst="rect">
            <a:avLst/>
          </a:prstGeom>
        </p:spPr>
      </p:pic>
      <p:sp>
        <p:nvSpPr>
          <p:cNvPr id="7" name="TextBox 6">
            <a:extLst>
              <a:ext uri="{FF2B5EF4-FFF2-40B4-BE49-F238E27FC236}">
                <a16:creationId xmlns:a16="http://schemas.microsoft.com/office/drawing/2014/main" id="{0A176D29-1E83-79BE-3DDB-40D2C4090625}"/>
              </a:ext>
            </a:extLst>
          </p:cNvPr>
          <p:cNvSpPr txBox="1"/>
          <p:nvPr/>
        </p:nvSpPr>
        <p:spPr>
          <a:xfrm>
            <a:off x="25590" y="6243179"/>
            <a:ext cx="10778182" cy="461665"/>
          </a:xfrm>
          <a:prstGeom prst="rect">
            <a:avLst/>
          </a:prstGeom>
          <a:noFill/>
        </p:spPr>
        <p:txBody>
          <a:bodyPr wrap="square">
            <a:spAutoFit/>
          </a:bodyPr>
          <a:lstStyle/>
          <a:p>
            <a:r>
              <a:rPr lang="en-US" sz="2400" dirty="0">
                <a:solidFill>
                  <a:schemeClr val="bg1"/>
                </a:solidFill>
                <a:hlinkClick r:id="rId7">
                  <a:extLst>
                    <a:ext uri="{A12FA001-AC4F-418D-AE19-62706E023703}">
                      <ahyp:hlinkClr xmlns:ahyp="http://schemas.microsoft.com/office/drawing/2018/hyperlinkcolor" val="tx"/>
                    </a:ext>
                  </a:extLst>
                </a:hlinkClick>
              </a:rPr>
              <a:t>https://deanofstudents.illinoisstate.edu/services/student-navigator/</a:t>
            </a:r>
            <a:endParaRPr lang="en-US" sz="2400" dirty="0">
              <a:solidFill>
                <a:schemeClr val="bg1"/>
              </a:solidFill>
            </a:endParaRPr>
          </a:p>
        </p:txBody>
      </p:sp>
      <p:sp>
        <p:nvSpPr>
          <p:cNvPr id="8" name="TextBox 7">
            <a:extLst>
              <a:ext uri="{FF2B5EF4-FFF2-40B4-BE49-F238E27FC236}">
                <a16:creationId xmlns:a16="http://schemas.microsoft.com/office/drawing/2014/main" id="{CDA61FBC-40B4-694A-A6E8-F5C850DA14B7}"/>
              </a:ext>
            </a:extLst>
          </p:cNvPr>
          <p:cNvSpPr txBox="1"/>
          <p:nvPr/>
        </p:nvSpPr>
        <p:spPr>
          <a:xfrm>
            <a:off x="9248287" y="3884282"/>
            <a:ext cx="2026517" cy="461665"/>
          </a:xfrm>
          <a:prstGeom prst="rect">
            <a:avLst/>
          </a:prstGeom>
          <a:noFill/>
        </p:spPr>
        <p:txBody>
          <a:bodyPr wrap="none" rtlCol="0">
            <a:spAutoFit/>
          </a:bodyPr>
          <a:lstStyle/>
          <a:p>
            <a:r>
              <a:rPr lang="en-US" sz="2400" b="1">
                <a:solidFill>
                  <a:schemeClr val="bg1"/>
                </a:solidFill>
              </a:rPr>
              <a:t>Scan to Access</a:t>
            </a:r>
          </a:p>
        </p:txBody>
      </p:sp>
    </p:spTree>
    <p:extLst>
      <p:ext uri="{BB962C8B-B14F-4D97-AF65-F5344CB8AC3E}">
        <p14:creationId xmlns:p14="http://schemas.microsoft.com/office/powerpoint/2010/main" val="426429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484269D-1C67-5207-81EB-DF38A880A1A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3831"/>
          <a:stretch/>
        </p:blipFill>
        <p:spPr>
          <a:xfrm>
            <a:off x="140508" y="6017264"/>
            <a:ext cx="3060952" cy="840736"/>
          </a:xfrm>
          <a:prstGeom prst="rect">
            <a:avLst/>
          </a:prstGeom>
        </p:spPr>
      </p:pic>
      <p:sp>
        <p:nvSpPr>
          <p:cNvPr id="4" name="TextBox 3">
            <a:extLst>
              <a:ext uri="{FF2B5EF4-FFF2-40B4-BE49-F238E27FC236}">
                <a16:creationId xmlns:a16="http://schemas.microsoft.com/office/drawing/2014/main" id="{AA9107B7-DC50-C35E-D71F-CF57A6FA6C6A}"/>
              </a:ext>
            </a:extLst>
          </p:cNvPr>
          <p:cNvSpPr txBox="1"/>
          <p:nvPr/>
        </p:nvSpPr>
        <p:spPr>
          <a:xfrm>
            <a:off x="447971" y="312490"/>
            <a:ext cx="11296057" cy="1277273"/>
          </a:xfrm>
          <a:prstGeom prst="rect">
            <a:avLst/>
          </a:prstGeom>
          <a:noFill/>
        </p:spPr>
        <p:txBody>
          <a:bodyPr wrap="square">
            <a:spAutoFit/>
          </a:bodyPr>
          <a:lstStyle/>
          <a:p>
            <a:pPr marL="0" indent="0" algn="ctr">
              <a:buNone/>
            </a:pPr>
            <a:r>
              <a:rPr lang="en-US" sz="7700" b="1">
                <a:solidFill>
                  <a:schemeClr val="bg1"/>
                </a:solidFill>
                <a:latin typeface="Rockwell" panose="02060603020205020403" pitchFamily="18" charset="0"/>
              </a:rPr>
              <a:t>Give us a follow</a:t>
            </a:r>
          </a:p>
        </p:txBody>
      </p:sp>
      <p:sp>
        <p:nvSpPr>
          <p:cNvPr id="5" name="TextBox 4">
            <a:extLst>
              <a:ext uri="{FF2B5EF4-FFF2-40B4-BE49-F238E27FC236}">
                <a16:creationId xmlns:a16="http://schemas.microsoft.com/office/drawing/2014/main" id="{684AAED5-2162-BD81-7366-15CA96747CA4}"/>
              </a:ext>
            </a:extLst>
          </p:cNvPr>
          <p:cNvSpPr txBox="1"/>
          <p:nvPr/>
        </p:nvSpPr>
        <p:spPr>
          <a:xfrm>
            <a:off x="1725615" y="2245835"/>
            <a:ext cx="4144313" cy="707886"/>
          </a:xfrm>
          <a:prstGeom prst="rect">
            <a:avLst/>
          </a:prstGeom>
          <a:noFill/>
        </p:spPr>
        <p:txBody>
          <a:bodyPr wrap="square" rtlCol="0">
            <a:spAutoFit/>
          </a:bodyPr>
          <a:lstStyle/>
          <a:p>
            <a:r>
              <a:rPr lang="en-US" sz="4000" b="1" err="1">
                <a:solidFill>
                  <a:schemeClr val="bg1"/>
                </a:solidFill>
                <a:latin typeface="Rockwell" panose="02060603020205020403" pitchFamily="18" charset="0"/>
              </a:rPr>
              <a:t>Redbird_Life</a:t>
            </a:r>
            <a:endParaRPr lang="en-US" sz="4000"/>
          </a:p>
        </p:txBody>
      </p:sp>
      <p:pic>
        <p:nvPicPr>
          <p:cNvPr id="7" name="Picture 6">
            <a:extLst>
              <a:ext uri="{FF2B5EF4-FFF2-40B4-BE49-F238E27FC236}">
                <a16:creationId xmlns:a16="http://schemas.microsoft.com/office/drawing/2014/main" id="{F82C3931-2236-AE43-4342-882DE60321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317" y="2171153"/>
            <a:ext cx="857250" cy="857250"/>
          </a:xfrm>
          <a:prstGeom prst="rect">
            <a:avLst/>
          </a:prstGeom>
        </p:spPr>
      </p:pic>
      <p:sp>
        <p:nvSpPr>
          <p:cNvPr id="8" name="TextBox 7">
            <a:extLst>
              <a:ext uri="{FF2B5EF4-FFF2-40B4-BE49-F238E27FC236}">
                <a16:creationId xmlns:a16="http://schemas.microsoft.com/office/drawing/2014/main" id="{59A23388-01E2-18D8-8C5D-302FDD6D5C10}"/>
              </a:ext>
            </a:extLst>
          </p:cNvPr>
          <p:cNvSpPr txBox="1"/>
          <p:nvPr/>
        </p:nvSpPr>
        <p:spPr>
          <a:xfrm>
            <a:off x="1725615" y="3196394"/>
            <a:ext cx="4144313" cy="707886"/>
          </a:xfrm>
          <a:prstGeom prst="rect">
            <a:avLst/>
          </a:prstGeom>
          <a:noFill/>
        </p:spPr>
        <p:txBody>
          <a:bodyPr wrap="square" rtlCol="0">
            <a:spAutoFit/>
          </a:bodyPr>
          <a:lstStyle/>
          <a:p>
            <a:r>
              <a:rPr lang="en-US" sz="4000" b="1" err="1">
                <a:solidFill>
                  <a:schemeClr val="bg1"/>
                </a:solidFill>
                <a:latin typeface="Rockwell" panose="02060603020205020403" pitchFamily="18" charset="0"/>
              </a:rPr>
              <a:t>Redbird_Food</a:t>
            </a:r>
            <a:endParaRPr lang="en-US" sz="4000"/>
          </a:p>
        </p:txBody>
      </p:sp>
      <p:pic>
        <p:nvPicPr>
          <p:cNvPr id="9" name="Picture 8">
            <a:extLst>
              <a:ext uri="{FF2B5EF4-FFF2-40B4-BE49-F238E27FC236}">
                <a16:creationId xmlns:a16="http://schemas.microsoft.com/office/drawing/2014/main" id="{0A6281BB-8412-1C14-3358-F995ED26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317" y="3121712"/>
            <a:ext cx="857250" cy="857250"/>
          </a:xfrm>
          <a:prstGeom prst="rect">
            <a:avLst/>
          </a:prstGeom>
        </p:spPr>
      </p:pic>
      <p:sp>
        <p:nvSpPr>
          <p:cNvPr id="10" name="TextBox 9">
            <a:extLst>
              <a:ext uri="{FF2B5EF4-FFF2-40B4-BE49-F238E27FC236}">
                <a16:creationId xmlns:a16="http://schemas.microsoft.com/office/drawing/2014/main" id="{03BB0ED6-85E9-0555-93C6-E6CFFE5EB23B}"/>
              </a:ext>
            </a:extLst>
          </p:cNvPr>
          <p:cNvSpPr txBox="1"/>
          <p:nvPr/>
        </p:nvSpPr>
        <p:spPr>
          <a:xfrm>
            <a:off x="1725615" y="4215545"/>
            <a:ext cx="4144313" cy="707886"/>
          </a:xfrm>
          <a:prstGeom prst="rect">
            <a:avLst/>
          </a:prstGeom>
          <a:noFill/>
        </p:spPr>
        <p:txBody>
          <a:bodyPr wrap="square" rtlCol="0">
            <a:spAutoFit/>
          </a:bodyPr>
          <a:lstStyle/>
          <a:p>
            <a:r>
              <a:rPr lang="en-US" sz="4000" b="1" err="1">
                <a:solidFill>
                  <a:schemeClr val="bg1"/>
                </a:solidFill>
                <a:latin typeface="Rockwell" panose="02060603020205020403" pitchFamily="18" charset="0"/>
              </a:rPr>
              <a:t>Redbird_Well</a:t>
            </a:r>
            <a:endParaRPr lang="en-US" sz="4000"/>
          </a:p>
        </p:txBody>
      </p:sp>
      <p:pic>
        <p:nvPicPr>
          <p:cNvPr id="11" name="Picture 10">
            <a:extLst>
              <a:ext uri="{FF2B5EF4-FFF2-40B4-BE49-F238E27FC236}">
                <a16:creationId xmlns:a16="http://schemas.microsoft.com/office/drawing/2014/main" id="{8CD7136A-1311-97EA-41BE-AC1C0E9CF7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317" y="4140863"/>
            <a:ext cx="857250" cy="857250"/>
          </a:xfrm>
          <a:prstGeom prst="rect">
            <a:avLst/>
          </a:prstGeom>
        </p:spPr>
      </p:pic>
      <p:sp>
        <p:nvSpPr>
          <p:cNvPr id="12" name="Content Placeholder 3">
            <a:extLst>
              <a:ext uri="{FF2B5EF4-FFF2-40B4-BE49-F238E27FC236}">
                <a16:creationId xmlns:a16="http://schemas.microsoft.com/office/drawing/2014/main" id="{C9856635-F811-4022-01A1-76F645C981DC}"/>
              </a:ext>
            </a:extLst>
          </p:cNvPr>
          <p:cNvSpPr>
            <a:spLocks noGrp="1"/>
          </p:cNvSpPr>
          <p:nvPr>
            <p:ph idx="1"/>
          </p:nvPr>
        </p:nvSpPr>
        <p:spPr>
          <a:xfrm>
            <a:off x="6845346" y="1601738"/>
            <a:ext cx="5983411" cy="4123944"/>
          </a:xfrm>
        </p:spPr>
        <p:txBody>
          <a:bodyPr vert="horz" lIns="91440" tIns="45720" rIns="91440" bIns="45720" rtlCol="0" anchor="t">
            <a:noAutofit/>
          </a:bodyPr>
          <a:lstStyle/>
          <a:p>
            <a:pPr marL="0" indent="0">
              <a:buNone/>
            </a:pPr>
            <a:r>
              <a:rPr lang="en-US" sz="3600" b="1">
                <a:solidFill>
                  <a:schemeClr val="bg1"/>
                </a:solidFill>
                <a:latin typeface="Rockwell"/>
              </a:rPr>
              <a:t>Learn about…</a:t>
            </a:r>
          </a:p>
          <a:p>
            <a:pPr marL="0" indent="0">
              <a:buNone/>
            </a:pPr>
            <a:endParaRPr lang="en-US" sz="1050" b="1">
              <a:solidFill>
                <a:schemeClr val="bg1"/>
              </a:solidFill>
              <a:latin typeface="Rockwell" panose="02060603020205020403" pitchFamily="18" charset="0"/>
            </a:endParaRPr>
          </a:p>
          <a:p>
            <a:pPr marL="457200" indent="-457200"/>
            <a:r>
              <a:rPr lang="en-US" sz="3600">
                <a:solidFill>
                  <a:schemeClr val="bg1"/>
                </a:solidFill>
              </a:rPr>
              <a:t>Student Organizations</a:t>
            </a:r>
          </a:p>
          <a:p>
            <a:pPr marL="457200" indent="-457200"/>
            <a:r>
              <a:rPr lang="en-US" sz="3600">
                <a:solidFill>
                  <a:schemeClr val="bg1"/>
                </a:solidFill>
              </a:rPr>
              <a:t>Events</a:t>
            </a:r>
          </a:p>
          <a:p>
            <a:pPr marL="457200" indent="-457200"/>
            <a:r>
              <a:rPr lang="en-US" sz="3600">
                <a:solidFill>
                  <a:schemeClr val="bg1"/>
                </a:solidFill>
                <a:cs typeface="Calibri"/>
              </a:rPr>
              <a:t>Campus programs</a:t>
            </a:r>
          </a:p>
          <a:p>
            <a:pPr marL="457200" indent="-457200"/>
            <a:r>
              <a:rPr lang="en-US" sz="3600">
                <a:solidFill>
                  <a:schemeClr val="bg1"/>
                </a:solidFill>
                <a:cs typeface="Calibri"/>
              </a:rPr>
              <a:t>Food venues</a:t>
            </a:r>
          </a:p>
          <a:p>
            <a:pPr marL="457200" indent="-457200"/>
            <a:r>
              <a:rPr lang="en-US" sz="3600">
                <a:solidFill>
                  <a:schemeClr val="bg1"/>
                </a:solidFill>
              </a:rPr>
              <a:t>Well-being</a:t>
            </a:r>
          </a:p>
          <a:p>
            <a:pPr marL="457200" indent="-457200"/>
            <a:r>
              <a:rPr lang="en-US" sz="3600">
                <a:solidFill>
                  <a:schemeClr val="bg1"/>
                </a:solidFill>
                <a:cs typeface="Calibri"/>
              </a:rPr>
              <a:t>And more…</a:t>
            </a:r>
          </a:p>
        </p:txBody>
      </p:sp>
    </p:spTree>
    <p:extLst>
      <p:ext uri="{BB962C8B-B14F-4D97-AF65-F5344CB8AC3E}">
        <p14:creationId xmlns:p14="http://schemas.microsoft.com/office/powerpoint/2010/main" val="1986864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C21253E-DD4A-79F3-2024-6F3420467C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21388" y="5272741"/>
            <a:ext cx="4566108" cy="1455447"/>
          </a:xfrm>
          <a:prstGeom prst="rect">
            <a:avLst/>
          </a:prstGeom>
        </p:spPr>
      </p:pic>
    </p:spTree>
    <p:extLst>
      <p:ext uri="{BB962C8B-B14F-4D97-AF65-F5344CB8AC3E}">
        <p14:creationId xmlns:p14="http://schemas.microsoft.com/office/powerpoint/2010/main" val="3614922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24F6B1E-55F4-9DE2-A477-54B3903EC4E1}"/>
              </a:ext>
            </a:extLst>
          </p:cNvPr>
          <p:cNvSpPr txBox="1"/>
          <p:nvPr/>
        </p:nvSpPr>
        <p:spPr>
          <a:xfrm>
            <a:off x="1613647" y="172757"/>
            <a:ext cx="896470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sng" strike="noStrike" kern="1200" cap="none" spc="0" normalizeH="0" baseline="0" noProof="0">
                <a:ln>
                  <a:noFill/>
                </a:ln>
                <a:solidFill>
                  <a:prstClr val="white"/>
                </a:solidFill>
                <a:effectLst/>
                <a:uLnTx/>
                <a:uFillTx/>
                <a:latin typeface="Rockwell" panose="02060603020205020403" pitchFamily="18" charset="0"/>
                <a:ea typeface="Impact" charset="0"/>
                <a:cs typeface="Impact" charset="0"/>
              </a:rPr>
              <a:t>Stay Informed</a:t>
            </a:r>
          </a:p>
        </p:txBody>
      </p:sp>
      <p:pic>
        <p:nvPicPr>
          <p:cNvPr id="4" name="Picture 3">
            <a:extLst>
              <a:ext uri="{FF2B5EF4-FFF2-40B4-BE49-F238E27FC236}">
                <a16:creationId xmlns:a16="http://schemas.microsoft.com/office/drawing/2014/main" id="{7F6DE26E-0DC5-3F0D-24CC-3F785D6BE91A}"/>
              </a:ext>
            </a:extLst>
          </p:cNvPr>
          <p:cNvPicPr>
            <a:picLocks noChangeAspect="1"/>
          </p:cNvPicPr>
          <p:nvPr/>
        </p:nvPicPr>
        <p:blipFill>
          <a:blip r:embed="rId4"/>
          <a:stretch>
            <a:fillRect/>
          </a:stretch>
        </p:blipFill>
        <p:spPr>
          <a:xfrm>
            <a:off x="431943" y="1278067"/>
            <a:ext cx="11328113" cy="5140662"/>
          </a:xfrm>
          <a:prstGeom prst="rect">
            <a:avLst/>
          </a:prstGeom>
        </p:spPr>
      </p:pic>
    </p:spTree>
    <p:extLst>
      <p:ext uri="{BB962C8B-B14F-4D97-AF65-F5344CB8AC3E}">
        <p14:creationId xmlns:p14="http://schemas.microsoft.com/office/powerpoint/2010/main" val="1725239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24F6B1E-55F4-9DE2-A477-54B3903EC4E1}"/>
              </a:ext>
            </a:extLst>
          </p:cNvPr>
          <p:cNvSpPr txBox="1"/>
          <p:nvPr/>
        </p:nvSpPr>
        <p:spPr>
          <a:xfrm>
            <a:off x="1613647" y="172757"/>
            <a:ext cx="896470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sng" strike="noStrike" kern="1200" cap="none" spc="0" normalizeH="0" baseline="0" noProof="0">
                <a:ln>
                  <a:noFill/>
                </a:ln>
                <a:solidFill>
                  <a:prstClr val="white"/>
                </a:solidFill>
                <a:effectLst/>
                <a:uLnTx/>
                <a:uFillTx/>
                <a:latin typeface="Rockwell" panose="02060603020205020403" pitchFamily="18" charset="0"/>
                <a:ea typeface="Impact" charset="0"/>
                <a:cs typeface="Impact" charset="0"/>
              </a:rPr>
              <a:t>RSO Calendar</a:t>
            </a:r>
          </a:p>
        </p:txBody>
      </p:sp>
      <p:pic>
        <p:nvPicPr>
          <p:cNvPr id="3" name="Picture 2">
            <a:extLst>
              <a:ext uri="{FF2B5EF4-FFF2-40B4-BE49-F238E27FC236}">
                <a16:creationId xmlns:a16="http://schemas.microsoft.com/office/drawing/2014/main" id="{381665D4-A1FC-0FB5-B026-181D5F629204}"/>
              </a:ext>
            </a:extLst>
          </p:cNvPr>
          <p:cNvPicPr>
            <a:picLocks noChangeAspect="1"/>
          </p:cNvPicPr>
          <p:nvPr/>
        </p:nvPicPr>
        <p:blipFill>
          <a:blip r:embed="rId4"/>
          <a:stretch>
            <a:fillRect/>
          </a:stretch>
        </p:blipFill>
        <p:spPr>
          <a:xfrm>
            <a:off x="1080785" y="1188420"/>
            <a:ext cx="10030429" cy="5610085"/>
          </a:xfrm>
          <a:prstGeom prst="rect">
            <a:avLst/>
          </a:prstGeom>
        </p:spPr>
      </p:pic>
    </p:spTree>
    <p:extLst>
      <p:ext uri="{BB962C8B-B14F-4D97-AF65-F5344CB8AC3E}">
        <p14:creationId xmlns:p14="http://schemas.microsoft.com/office/powerpoint/2010/main" val="3704843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484269D-1C67-5207-81EB-DF38A880A1A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3831"/>
          <a:stretch/>
        </p:blipFill>
        <p:spPr>
          <a:xfrm>
            <a:off x="140508" y="6017264"/>
            <a:ext cx="3060952" cy="840736"/>
          </a:xfrm>
          <a:prstGeom prst="rect">
            <a:avLst/>
          </a:prstGeom>
        </p:spPr>
      </p:pic>
      <p:sp>
        <p:nvSpPr>
          <p:cNvPr id="2" name="Content Placeholder 3">
            <a:extLst>
              <a:ext uri="{FF2B5EF4-FFF2-40B4-BE49-F238E27FC236}">
                <a16:creationId xmlns:a16="http://schemas.microsoft.com/office/drawing/2014/main" id="{33C4201F-2E05-22E4-8DA3-D3C1AD4531D4}"/>
              </a:ext>
            </a:extLst>
          </p:cNvPr>
          <p:cNvSpPr>
            <a:spLocks noGrp="1"/>
          </p:cNvSpPr>
          <p:nvPr>
            <p:ph idx="1"/>
          </p:nvPr>
        </p:nvSpPr>
        <p:spPr>
          <a:xfrm>
            <a:off x="427839" y="340180"/>
            <a:ext cx="11469635" cy="1396153"/>
          </a:xfrm>
        </p:spPr>
        <p:txBody>
          <a:bodyPr>
            <a:normAutofit lnSpcReduction="10000"/>
          </a:bodyPr>
          <a:lstStyle/>
          <a:p>
            <a:pPr marL="0" indent="0" algn="ctr">
              <a:buNone/>
            </a:pPr>
            <a:r>
              <a:rPr lang="en-US" sz="4400" b="1">
                <a:solidFill>
                  <a:schemeClr val="bg1"/>
                </a:solidFill>
                <a:latin typeface="Rockwell" panose="02060603020205020403" pitchFamily="18" charset="0"/>
              </a:rPr>
              <a:t>Student Involvement Center</a:t>
            </a:r>
          </a:p>
          <a:p>
            <a:pPr marL="0" indent="0" algn="ctr">
              <a:buNone/>
            </a:pPr>
            <a:r>
              <a:rPr lang="en-US">
                <a:solidFill>
                  <a:schemeClr val="bg1"/>
                </a:solidFill>
              </a:rPr>
              <a:t>In the Bone Student Center</a:t>
            </a:r>
          </a:p>
          <a:p>
            <a:pPr algn="ctr"/>
            <a:endParaRPr lang="en-US">
              <a:solidFill>
                <a:schemeClr val="bg1"/>
              </a:solidFill>
            </a:endParaRPr>
          </a:p>
          <a:p>
            <a:pPr marL="457200" indent="-457200" algn="ctr"/>
            <a:endParaRPr lang="en-US">
              <a:solidFill>
                <a:schemeClr val="bg1"/>
              </a:solidFill>
            </a:endParaRPr>
          </a:p>
        </p:txBody>
      </p:sp>
      <p:pic>
        <p:nvPicPr>
          <p:cNvPr id="3" name="Picture 2" descr="A picture containing text, indoor, ceiling&#10;&#10;Description automatically generated">
            <a:extLst>
              <a:ext uri="{FF2B5EF4-FFF2-40B4-BE49-F238E27FC236}">
                <a16:creationId xmlns:a16="http://schemas.microsoft.com/office/drawing/2014/main" id="{FA77BB88-EDFF-255F-E8B4-6C3181F51E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260" t="4616" r="-374" b="5680"/>
          <a:stretch/>
        </p:blipFill>
        <p:spPr>
          <a:xfrm>
            <a:off x="550827" y="1621539"/>
            <a:ext cx="3164377" cy="3147956"/>
          </a:xfrm>
          <a:prstGeom prst="ellipse">
            <a:avLst/>
          </a:prstGeom>
        </p:spPr>
      </p:pic>
      <p:pic>
        <p:nvPicPr>
          <p:cNvPr id="4" name="Picture 3">
            <a:extLst>
              <a:ext uri="{FF2B5EF4-FFF2-40B4-BE49-F238E27FC236}">
                <a16:creationId xmlns:a16="http://schemas.microsoft.com/office/drawing/2014/main" id="{9029C3CA-988B-5201-EA40-31F61175C979}"/>
              </a:ext>
            </a:extLst>
          </p:cNvPr>
          <p:cNvPicPr>
            <a:picLocks noChangeAspect="1"/>
          </p:cNvPicPr>
          <p:nvPr/>
        </p:nvPicPr>
        <p:blipFill>
          <a:blip r:embed="rId6" cstate="print">
            <a:extLst>
              <a:ext uri="{28A0092B-C50C-407E-A947-70E740481C1C}">
                <a14:useLocalDpi xmlns:a14="http://schemas.microsoft.com/office/drawing/2010/main" val="0"/>
              </a:ext>
            </a:extLst>
          </a:blip>
          <a:srcRect t="14812" b="14812"/>
          <a:stretch/>
        </p:blipFill>
        <p:spPr>
          <a:xfrm rot="10800000">
            <a:off x="3605223" y="1927253"/>
            <a:ext cx="7808674" cy="41236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17225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484269D-1C67-5207-81EB-DF38A880A1A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13831"/>
          <a:stretch/>
        </p:blipFill>
        <p:spPr>
          <a:xfrm>
            <a:off x="8934885" y="6017264"/>
            <a:ext cx="3060952" cy="840736"/>
          </a:xfrm>
          <a:prstGeom prst="rect">
            <a:avLst/>
          </a:prstGeom>
        </p:spPr>
      </p:pic>
      <p:sp>
        <p:nvSpPr>
          <p:cNvPr id="16" name="TextBox 15">
            <a:extLst>
              <a:ext uri="{FF2B5EF4-FFF2-40B4-BE49-F238E27FC236}">
                <a16:creationId xmlns:a16="http://schemas.microsoft.com/office/drawing/2014/main" id="{524F6B1E-55F4-9DE2-A477-54B3903EC4E1}"/>
              </a:ext>
            </a:extLst>
          </p:cNvPr>
          <p:cNvSpPr txBox="1"/>
          <p:nvPr/>
        </p:nvSpPr>
        <p:spPr>
          <a:xfrm>
            <a:off x="1613647" y="172757"/>
            <a:ext cx="896470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uLnTx/>
                <a:uFillTx/>
                <a:latin typeface="Rockwell" panose="02060603020205020403" pitchFamily="18" charset="0"/>
                <a:ea typeface="Impact" charset="0"/>
                <a:cs typeface="Impact" charset="0"/>
              </a:rPr>
              <a:t>FREE – RSO Resources</a:t>
            </a:r>
          </a:p>
        </p:txBody>
      </p:sp>
      <p:sp>
        <p:nvSpPr>
          <p:cNvPr id="2" name="Content Placeholder 2">
            <a:extLst>
              <a:ext uri="{FF2B5EF4-FFF2-40B4-BE49-F238E27FC236}">
                <a16:creationId xmlns:a16="http://schemas.microsoft.com/office/drawing/2014/main" id="{54E35D07-3A05-3881-D082-CC6FDF853B14}"/>
              </a:ext>
            </a:extLst>
          </p:cNvPr>
          <p:cNvSpPr>
            <a:spLocks noGrp="1"/>
          </p:cNvSpPr>
          <p:nvPr>
            <p:ph idx="1"/>
          </p:nvPr>
        </p:nvSpPr>
        <p:spPr>
          <a:xfrm>
            <a:off x="685800" y="2057401"/>
            <a:ext cx="3581400" cy="1996440"/>
          </a:xfrm>
          <a:ln>
            <a:solidFill>
              <a:schemeClr val="bg1"/>
            </a:solidFill>
          </a:ln>
        </p:spPr>
        <p:txBody>
          <a:bodyPr vert="horz" lIns="122466" tIns="61233" rIns="122466" bIns="61233" rtlCol="0" anchor="t">
            <a:normAutofit fontScale="47500" lnSpcReduction="20000"/>
          </a:bodyPr>
          <a:lstStyle/>
          <a:p>
            <a:pPr marL="407670" indent="-407670"/>
            <a:r>
              <a:rPr lang="en-US" sz="3800" b="1">
                <a:solidFill>
                  <a:schemeClr val="bg1"/>
                </a:solidFill>
                <a:latin typeface="Rockwell"/>
              </a:rPr>
              <a:t>Trifold – 1 per RSO/year</a:t>
            </a:r>
            <a:endParaRPr lang="en-US" sz="3800" b="1">
              <a:solidFill>
                <a:schemeClr val="bg1"/>
              </a:solidFill>
              <a:latin typeface="Rockwell"/>
              <a:cs typeface="Calibri"/>
            </a:endParaRPr>
          </a:p>
          <a:p>
            <a:pPr marL="407670" indent="-407670"/>
            <a:r>
              <a:rPr lang="en-US" sz="3800" b="1">
                <a:solidFill>
                  <a:schemeClr val="bg1"/>
                </a:solidFill>
                <a:latin typeface="Rockwell"/>
              </a:rPr>
              <a:t>Pens</a:t>
            </a:r>
            <a:endParaRPr lang="en-US" sz="3800" b="1">
              <a:solidFill>
                <a:schemeClr val="bg1"/>
              </a:solidFill>
              <a:latin typeface="Rockwell"/>
              <a:cs typeface="Calibri"/>
            </a:endParaRPr>
          </a:p>
          <a:p>
            <a:pPr marL="407670" indent="-407670"/>
            <a:r>
              <a:rPr lang="en-US" sz="3800" b="1">
                <a:solidFill>
                  <a:schemeClr val="bg1"/>
                </a:solidFill>
                <a:latin typeface="Rockwell"/>
              </a:rPr>
              <a:t>Mini Pads of Paper</a:t>
            </a:r>
            <a:endParaRPr lang="en-US" sz="3800" b="1">
              <a:solidFill>
                <a:schemeClr val="bg1"/>
              </a:solidFill>
              <a:latin typeface="Rockwell"/>
              <a:cs typeface="Calibri"/>
            </a:endParaRPr>
          </a:p>
          <a:p>
            <a:pPr marL="407670" indent="-407670"/>
            <a:r>
              <a:rPr lang="en-US" sz="3800" b="1">
                <a:solidFill>
                  <a:schemeClr val="bg1"/>
                </a:solidFill>
                <a:latin typeface="Rockwell"/>
              </a:rPr>
              <a:t>Art Supply Kits</a:t>
            </a:r>
            <a:endParaRPr lang="en-US" sz="3800" b="1">
              <a:solidFill>
                <a:schemeClr val="bg1"/>
              </a:solidFill>
              <a:latin typeface="Rockwell"/>
              <a:cs typeface="Calibri"/>
            </a:endParaRPr>
          </a:p>
          <a:p>
            <a:pPr marL="407670" indent="-407670"/>
            <a:r>
              <a:rPr lang="en-US" sz="3800" b="1">
                <a:solidFill>
                  <a:schemeClr val="bg1"/>
                </a:solidFill>
                <a:latin typeface="Rockwell"/>
              </a:rPr>
              <a:t>Chalk the Quad Kits</a:t>
            </a:r>
            <a:endParaRPr lang="en-US" sz="3800" b="1">
              <a:solidFill>
                <a:schemeClr val="bg1"/>
              </a:solidFill>
              <a:latin typeface="Rockwell"/>
              <a:cs typeface="Calibri"/>
            </a:endParaRPr>
          </a:p>
          <a:p>
            <a:pPr marL="407670" indent="-407670"/>
            <a:r>
              <a:rPr lang="en-US" sz="3800" b="1">
                <a:solidFill>
                  <a:schemeClr val="bg1"/>
                </a:solidFill>
                <a:latin typeface="Rockwell"/>
              </a:rPr>
              <a:t>Board Games</a:t>
            </a:r>
            <a:endParaRPr lang="en-US" sz="3800" b="1">
              <a:solidFill>
                <a:schemeClr val="bg1"/>
              </a:solidFill>
              <a:latin typeface="Rockwell"/>
              <a:cs typeface="Calibri"/>
            </a:endParaRPr>
          </a:p>
        </p:txBody>
      </p:sp>
      <p:sp>
        <p:nvSpPr>
          <p:cNvPr id="3" name="TextBox 2">
            <a:extLst>
              <a:ext uri="{FF2B5EF4-FFF2-40B4-BE49-F238E27FC236}">
                <a16:creationId xmlns:a16="http://schemas.microsoft.com/office/drawing/2014/main" id="{6E8C5D24-7001-E375-86A7-818754F91430}"/>
              </a:ext>
            </a:extLst>
          </p:cNvPr>
          <p:cNvSpPr txBox="1"/>
          <p:nvPr/>
        </p:nvSpPr>
        <p:spPr>
          <a:xfrm>
            <a:off x="685800" y="1676400"/>
            <a:ext cx="3581400" cy="381001"/>
          </a:xfrm>
          <a:prstGeom prst="rect">
            <a:avLst/>
          </a:prstGeom>
          <a:solidFill>
            <a:schemeClr val="bg1"/>
          </a:solidFill>
        </p:spPr>
        <p:txBody>
          <a:bodyPr wrap="square" lIns="91440" tIns="45720" rIns="91440" bIns="45720" rtlCol="0" anchor="t">
            <a:spAutoFit/>
          </a:bodyPr>
          <a:lstStyle/>
          <a:p>
            <a:pPr algn="ctr"/>
            <a:r>
              <a:rPr lang="en-US" b="1">
                <a:latin typeface="Rockwell"/>
              </a:rPr>
              <a:t>Supplies</a:t>
            </a:r>
          </a:p>
        </p:txBody>
      </p:sp>
      <p:sp>
        <p:nvSpPr>
          <p:cNvPr id="4" name="Content Placeholder 2">
            <a:extLst>
              <a:ext uri="{FF2B5EF4-FFF2-40B4-BE49-F238E27FC236}">
                <a16:creationId xmlns:a16="http://schemas.microsoft.com/office/drawing/2014/main" id="{0B7B97F1-7D9E-B18D-E05C-DB46423D404A}"/>
              </a:ext>
            </a:extLst>
          </p:cNvPr>
          <p:cNvSpPr txBox="1">
            <a:spLocks/>
          </p:cNvSpPr>
          <p:nvPr/>
        </p:nvSpPr>
        <p:spPr>
          <a:xfrm>
            <a:off x="685800" y="4625342"/>
            <a:ext cx="3581400" cy="1996440"/>
          </a:xfrm>
          <a:prstGeom prst="rect">
            <a:avLst/>
          </a:prstGeom>
          <a:ln>
            <a:solidFill>
              <a:schemeClr val="bg1"/>
            </a:solidFill>
          </a:ln>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b="1">
                <a:solidFill>
                  <a:schemeClr val="bg1"/>
                </a:solidFill>
                <a:latin typeface="Rockwell"/>
              </a:rPr>
              <a:t>Digital Display Screens</a:t>
            </a:r>
          </a:p>
          <a:p>
            <a:pPr lvl="1"/>
            <a:r>
              <a:rPr lang="en-US" b="1">
                <a:solidFill>
                  <a:schemeClr val="bg1"/>
                </a:solidFill>
                <a:latin typeface="Rockwell"/>
              </a:rPr>
              <a:t>Outside Student Involvement Center</a:t>
            </a:r>
          </a:p>
          <a:p>
            <a:r>
              <a:rPr lang="en-US" b="1">
                <a:solidFill>
                  <a:schemeClr val="bg1"/>
                </a:solidFill>
                <a:latin typeface="Rockwell"/>
              </a:rPr>
              <a:t>RSO Newsletter </a:t>
            </a:r>
          </a:p>
          <a:p>
            <a:r>
              <a:rPr lang="en-US" b="1">
                <a:solidFill>
                  <a:schemeClr val="bg1"/>
                </a:solidFill>
                <a:latin typeface="Rockwell"/>
              </a:rPr>
              <a:t>Redbird Life Portal</a:t>
            </a:r>
          </a:p>
          <a:p>
            <a:endParaRPr lang="en-US"/>
          </a:p>
        </p:txBody>
      </p:sp>
      <p:sp>
        <p:nvSpPr>
          <p:cNvPr id="5" name="TextBox 4">
            <a:extLst>
              <a:ext uri="{FF2B5EF4-FFF2-40B4-BE49-F238E27FC236}">
                <a16:creationId xmlns:a16="http://schemas.microsoft.com/office/drawing/2014/main" id="{FEC2F0A4-F98E-8171-1501-A8BAA2BA5D34}"/>
              </a:ext>
            </a:extLst>
          </p:cNvPr>
          <p:cNvSpPr txBox="1"/>
          <p:nvPr/>
        </p:nvSpPr>
        <p:spPr>
          <a:xfrm>
            <a:off x="685800" y="4244341"/>
            <a:ext cx="3581400" cy="381001"/>
          </a:xfrm>
          <a:prstGeom prst="rect">
            <a:avLst/>
          </a:prstGeom>
          <a:solidFill>
            <a:schemeClr val="bg1"/>
          </a:solidFill>
        </p:spPr>
        <p:txBody>
          <a:bodyPr wrap="square" lIns="91440" tIns="45720" rIns="91440" bIns="45720" rtlCol="0" anchor="t">
            <a:spAutoFit/>
          </a:bodyPr>
          <a:lstStyle/>
          <a:p>
            <a:pPr algn="ctr"/>
            <a:r>
              <a:rPr lang="en-US" b="1">
                <a:latin typeface="Rockwell"/>
              </a:rPr>
              <a:t>Digital Marketing</a:t>
            </a:r>
          </a:p>
        </p:txBody>
      </p:sp>
      <p:sp>
        <p:nvSpPr>
          <p:cNvPr id="7" name="Content Placeholder 2">
            <a:extLst>
              <a:ext uri="{FF2B5EF4-FFF2-40B4-BE49-F238E27FC236}">
                <a16:creationId xmlns:a16="http://schemas.microsoft.com/office/drawing/2014/main" id="{3578B7D0-4EF6-6D21-71EE-579E35461D19}"/>
              </a:ext>
            </a:extLst>
          </p:cNvPr>
          <p:cNvSpPr txBox="1">
            <a:spLocks/>
          </p:cNvSpPr>
          <p:nvPr/>
        </p:nvSpPr>
        <p:spPr>
          <a:xfrm>
            <a:off x="4800600" y="2468300"/>
            <a:ext cx="6705600" cy="3297244"/>
          </a:xfrm>
          <a:prstGeom prst="rect">
            <a:avLst/>
          </a:prstGeom>
          <a:ln>
            <a:solidFill>
              <a:schemeClr val="bg1"/>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a:solidFill>
                  <a:schemeClr val="bg1"/>
                </a:solidFill>
                <a:latin typeface="Rockwell"/>
              </a:rPr>
              <a:t>Fall &amp; Spring: M – F 8 am to 6 pm</a:t>
            </a:r>
            <a:endParaRPr lang="en-US" b="1">
              <a:solidFill>
                <a:schemeClr val="bg1"/>
              </a:solidFill>
              <a:latin typeface="Rockwell"/>
              <a:cs typeface="Calibri"/>
            </a:endParaRPr>
          </a:p>
          <a:p>
            <a:pPr marL="0" indent="0">
              <a:buNone/>
            </a:pPr>
            <a:r>
              <a:rPr lang="en-US" b="1">
                <a:solidFill>
                  <a:schemeClr val="bg1"/>
                </a:solidFill>
                <a:latin typeface="Rockwell"/>
              </a:rPr>
              <a:t>Summer: M – F 8 am to 4:30 pm</a:t>
            </a:r>
            <a:endParaRPr lang="en-US" b="1">
              <a:solidFill>
                <a:schemeClr val="bg1"/>
              </a:solidFill>
              <a:latin typeface="Rockwell"/>
              <a:cs typeface="Calibri"/>
            </a:endParaRPr>
          </a:p>
          <a:p>
            <a:pPr lvl="1"/>
            <a:r>
              <a:rPr lang="en-US" b="1">
                <a:solidFill>
                  <a:schemeClr val="bg1"/>
                </a:solidFill>
                <a:latin typeface="Rockwell"/>
              </a:rPr>
              <a:t>Computers with Adobe Creative Suite</a:t>
            </a:r>
            <a:endParaRPr lang="en-US" b="1">
              <a:solidFill>
                <a:schemeClr val="bg1"/>
              </a:solidFill>
              <a:latin typeface="Rockwell"/>
              <a:cs typeface="Calibri"/>
            </a:endParaRPr>
          </a:p>
          <a:p>
            <a:pPr lvl="1"/>
            <a:r>
              <a:rPr lang="en-US" b="1">
                <a:solidFill>
                  <a:schemeClr val="bg1"/>
                </a:solidFill>
                <a:latin typeface="Rockwell"/>
              </a:rPr>
              <a:t>Conference Table Space with a Large Screen</a:t>
            </a:r>
            <a:endParaRPr lang="en-US" b="1">
              <a:solidFill>
                <a:schemeClr val="bg1"/>
              </a:solidFill>
              <a:latin typeface="Rockwell"/>
              <a:cs typeface="Calibri"/>
            </a:endParaRPr>
          </a:p>
          <a:p>
            <a:pPr lvl="1"/>
            <a:r>
              <a:rPr lang="en-US" b="1">
                <a:solidFill>
                  <a:schemeClr val="bg1"/>
                </a:solidFill>
                <a:latin typeface="Rockwell"/>
              </a:rPr>
              <a:t>15 Copies per RSO/Day</a:t>
            </a:r>
            <a:endParaRPr lang="en-US" b="1">
              <a:solidFill>
                <a:schemeClr val="bg1"/>
              </a:solidFill>
              <a:latin typeface="Rockwell"/>
              <a:cs typeface="Calibri"/>
            </a:endParaRPr>
          </a:p>
          <a:p>
            <a:pPr lvl="1"/>
            <a:r>
              <a:rPr lang="en-US" b="1">
                <a:solidFill>
                  <a:schemeClr val="bg1"/>
                </a:solidFill>
                <a:latin typeface="Rockwell"/>
              </a:rPr>
              <a:t>24 Customized Buttons per RSO/semester</a:t>
            </a:r>
            <a:endParaRPr lang="en-US" b="1">
              <a:solidFill>
                <a:schemeClr val="bg1"/>
              </a:solidFill>
              <a:latin typeface="Rockwell"/>
              <a:cs typeface="Calibri"/>
            </a:endParaRPr>
          </a:p>
          <a:p>
            <a:pPr lvl="1"/>
            <a:r>
              <a:rPr lang="en-US" b="1">
                <a:solidFill>
                  <a:schemeClr val="bg1"/>
                </a:solidFill>
                <a:latin typeface="Rockwell"/>
              </a:rPr>
              <a:t>RSO Mail Pick-up (held for 30 days)</a:t>
            </a:r>
            <a:endParaRPr lang="en-US" b="1">
              <a:solidFill>
                <a:schemeClr val="bg1"/>
              </a:solidFill>
              <a:latin typeface="Rockwell"/>
              <a:cs typeface="Calibri"/>
            </a:endParaRPr>
          </a:p>
          <a:p>
            <a:pPr lvl="1"/>
            <a:r>
              <a:rPr lang="en-US" b="1">
                <a:solidFill>
                  <a:schemeClr val="bg1"/>
                </a:solidFill>
                <a:latin typeface="Rockwell"/>
              </a:rPr>
              <a:t>Bulk Paper Cutter</a:t>
            </a:r>
            <a:endParaRPr lang="en-US" b="1">
              <a:solidFill>
                <a:schemeClr val="bg1"/>
              </a:solidFill>
              <a:latin typeface="Rockwell"/>
              <a:cs typeface="Calibri"/>
            </a:endParaRPr>
          </a:p>
          <a:p>
            <a:pPr lvl="1"/>
            <a:r>
              <a:rPr lang="en-US" b="1">
                <a:solidFill>
                  <a:schemeClr val="bg1"/>
                </a:solidFill>
                <a:latin typeface="Rockwell"/>
              </a:rPr>
              <a:t>General Table Seating </a:t>
            </a:r>
            <a:endParaRPr lang="en-US" b="1">
              <a:solidFill>
                <a:schemeClr val="bg1"/>
              </a:solidFill>
              <a:latin typeface="Rockwell"/>
              <a:cs typeface="Calibri"/>
            </a:endParaRPr>
          </a:p>
        </p:txBody>
      </p:sp>
      <p:sp>
        <p:nvSpPr>
          <p:cNvPr id="8" name="TextBox 7">
            <a:extLst>
              <a:ext uri="{FF2B5EF4-FFF2-40B4-BE49-F238E27FC236}">
                <a16:creationId xmlns:a16="http://schemas.microsoft.com/office/drawing/2014/main" id="{6BDA6DFA-5A71-793B-2EEF-9138B10564B8}"/>
              </a:ext>
            </a:extLst>
          </p:cNvPr>
          <p:cNvSpPr txBox="1"/>
          <p:nvPr/>
        </p:nvSpPr>
        <p:spPr>
          <a:xfrm>
            <a:off x="4800600" y="2087300"/>
            <a:ext cx="6705600" cy="381001"/>
          </a:xfrm>
          <a:prstGeom prst="rect">
            <a:avLst/>
          </a:prstGeom>
          <a:solidFill>
            <a:schemeClr val="bg1"/>
          </a:solidFill>
        </p:spPr>
        <p:txBody>
          <a:bodyPr wrap="square" lIns="91440" tIns="45720" rIns="91440" bIns="45720" rtlCol="0" anchor="t">
            <a:spAutoFit/>
          </a:bodyPr>
          <a:lstStyle/>
          <a:p>
            <a:pPr algn="ctr"/>
            <a:r>
              <a:rPr lang="en-US" b="1">
                <a:latin typeface="Rockwell"/>
              </a:rPr>
              <a:t>Student Involvement Center</a:t>
            </a:r>
          </a:p>
        </p:txBody>
      </p:sp>
      <p:pic>
        <p:nvPicPr>
          <p:cNvPr id="9" name="Picture 8" descr="Graphical user interface, application&#10;&#10;Description automatically generated">
            <a:extLst>
              <a:ext uri="{FF2B5EF4-FFF2-40B4-BE49-F238E27FC236}">
                <a16:creationId xmlns:a16="http://schemas.microsoft.com/office/drawing/2014/main" id="{A25EBCDC-AFE3-032B-412B-65B3E400A643}"/>
              </a:ext>
            </a:extLst>
          </p:cNvPr>
          <p:cNvPicPr>
            <a:picLocks noChangeAspect="1"/>
          </p:cNvPicPr>
          <p:nvPr/>
        </p:nvPicPr>
        <p:blipFill rotWithShape="1">
          <a:blip r:embed="rId6">
            <a:extLst>
              <a:ext uri="{28A0092B-C50C-407E-A947-70E740481C1C}">
                <a14:useLocalDpi xmlns:a14="http://schemas.microsoft.com/office/drawing/2010/main" val="0"/>
              </a:ext>
            </a:extLst>
          </a:blip>
          <a:srcRect l="7278" t="18427" r="8318" b="79418"/>
          <a:stretch/>
        </p:blipFill>
        <p:spPr>
          <a:xfrm>
            <a:off x="3200400" y="1082793"/>
            <a:ext cx="5791200" cy="284972"/>
          </a:xfrm>
          <a:prstGeom prst="rect">
            <a:avLst/>
          </a:prstGeom>
          <a:noFill/>
        </p:spPr>
      </p:pic>
    </p:spTree>
    <p:extLst>
      <p:ext uri="{BB962C8B-B14F-4D97-AF65-F5344CB8AC3E}">
        <p14:creationId xmlns:p14="http://schemas.microsoft.com/office/powerpoint/2010/main" val="1295515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484269D-1C67-5207-81EB-DF38A880A1A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13831"/>
          <a:stretch/>
        </p:blipFill>
        <p:spPr>
          <a:xfrm>
            <a:off x="8934885" y="6017264"/>
            <a:ext cx="3060952" cy="840736"/>
          </a:xfrm>
          <a:prstGeom prst="rect">
            <a:avLst/>
          </a:prstGeom>
        </p:spPr>
      </p:pic>
      <p:sp>
        <p:nvSpPr>
          <p:cNvPr id="16" name="TextBox 15">
            <a:extLst>
              <a:ext uri="{FF2B5EF4-FFF2-40B4-BE49-F238E27FC236}">
                <a16:creationId xmlns:a16="http://schemas.microsoft.com/office/drawing/2014/main" id="{524F6B1E-55F4-9DE2-A477-54B3903EC4E1}"/>
              </a:ext>
            </a:extLst>
          </p:cNvPr>
          <p:cNvSpPr txBox="1"/>
          <p:nvPr/>
        </p:nvSpPr>
        <p:spPr>
          <a:xfrm>
            <a:off x="806823" y="172757"/>
            <a:ext cx="1057835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a:ln>
                  <a:noFill/>
                </a:ln>
                <a:solidFill>
                  <a:prstClr val="white"/>
                </a:solidFill>
                <a:effectLst/>
                <a:uLnTx/>
                <a:uFillTx/>
                <a:latin typeface="Rockwell" panose="02060603020205020403" pitchFamily="18" charset="0"/>
                <a:ea typeface="Impact" charset="0"/>
                <a:cs typeface="Impact" charset="0"/>
              </a:rPr>
              <a:t>Campus Policies &amp; Procedures</a:t>
            </a:r>
          </a:p>
        </p:txBody>
      </p:sp>
      <p:sp>
        <p:nvSpPr>
          <p:cNvPr id="2" name="TextBox 1">
            <a:extLst>
              <a:ext uri="{FF2B5EF4-FFF2-40B4-BE49-F238E27FC236}">
                <a16:creationId xmlns:a16="http://schemas.microsoft.com/office/drawing/2014/main" id="{ED0394EB-C86A-BFBF-925D-D2A460C0F03B}"/>
              </a:ext>
            </a:extLst>
          </p:cNvPr>
          <p:cNvSpPr txBox="1"/>
          <p:nvPr/>
        </p:nvSpPr>
        <p:spPr>
          <a:xfrm>
            <a:off x="410641" y="1073074"/>
            <a:ext cx="4206183" cy="2985433"/>
          </a:xfrm>
          <a:prstGeom prst="rect">
            <a:avLst/>
          </a:prstGeom>
          <a:noFill/>
        </p:spPr>
        <p:txBody>
          <a:bodyPr wrap="square" rtlCol="0">
            <a:spAutoFit/>
          </a:bodyPr>
          <a:lstStyle/>
          <a:p>
            <a:r>
              <a:rPr lang="en-US" sz="2400" b="1" u="sng">
                <a:solidFill>
                  <a:prstClr val="white"/>
                </a:solidFill>
                <a:latin typeface="Rockwell" panose="02060603020205020403" pitchFamily="18" charset="0"/>
              </a:rPr>
              <a:t>Policies to Acknowledge</a:t>
            </a:r>
          </a:p>
          <a:p>
            <a:endParaRPr lang="en-US" sz="2400" b="1">
              <a:solidFill>
                <a:prstClr val="white"/>
              </a:solidFill>
              <a:latin typeface="Rockwell" panose="02060603020205020403" pitchFamily="18" charset="0"/>
            </a:endParaRPr>
          </a:p>
          <a:p>
            <a:pPr marL="285750" indent="-285750">
              <a:buFont typeface="Arial" panose="020B0604020202020204" pitchFamily="34" charset="0"/>
              <a:buChar char="•"/>
            </a:pPr>
            <a:r>
              <a:rPr lang="en-US" sz="2000" b="1">
                <a:solidFill>
                  <a:prstClr val="white"/>
                </a:solidFill>
                <a:latin typeface="Rockwell" panose="02060603020205020403" pitchFamily="18" charset="0"/>
              </a:rPr>
              <a:t>Amplification</a:t>
            </a:r>
          </a:p>
          <a:p>
            <a:pPr marL="285750" indent="-285750">
              <a:buFont typeface="Arial" panose="020B0604020202020204" pitchFamily="34" charset="0"/>
              <a:buChar char="•"/>
            </a:pPr>
            <a:r>
              <a:rPr lang="en-US" sz="2000" b="1">
                <a:solidFill>
                  <a:prstClr val="white"/>
                </a:solidFill>
                <a:latin typeface="Rockwell" panose="02060603020205020403" pitchFamily="18" charset="0"/>
              </a:rPr>
              <a:t>Contract</a:t>
            </a:r>
          </a:p>
          <a:p>
            <a:pPr marL="285750" indent="-285750">
              <a:buFont typeface="Arial" panose="020B0604020202020204" pitchFamily="34" charset="0"/>
              <a:buChar char="•"/>
            </a:pPr>
            <a:r>
              <a:rPr lang="en-US" sz="2000" b="1">
                <a:solidFill>
                  <a:prstClr val="white"/>
                </a:solidFill>
                <a:latin typeface="Rockwell" panose="02060603020205020403" pitchFamily="18" charset="0"/>
              </a:rPr>
              <a:t>Event Insurance</a:t>
            </a:r>
          </a:p>
          <a:p>
            <a:pPr marL="285750" indent="-285750">
              <a:buFont typeface="Arial" panose="020B0604020202020204" pitchFamily="34" charset="0"/>
              <a:buChar char="•"/>
            </a:pPr>
            <a:r>
              <a:rPr lang="en-US" sz="2000" b="1">
                <a:solidFill>
                  <a:prstClr val="white"/>
                </a:solidFill>
                <a:latin typeface="Rockwell" panose="02060603020205020403" pitchFamily="18" charset="0"/>
              </a:rPr>
              <a:t>Event Promotion</a:t>
            </a:r>
          </a:p>
          <a:p>
            <a:pPr marL="285750" indent="-285750">
              <a:buFont typeface="Arial" panose="020B0604020202020204" pitchFamily="34" charset="0"/>
              <a:buChar char="•"/>
            </a:pPr>
            <a:r>
              <a:rPr lang="en-US" sz="2000" b="1">
                <a:solidFill>
                  <a:prstClr val="white"/>
                </a:solidFill>
                <a:latin typeface="Rockwell" panose="02060603020205020403" pitchFamily="18" charset="0"/>
              </a:rPr>
              <a:t>Events with Alcohol</a:t>
            </a:r>
          </a:p>
          <a:p>
            <a:pPr marL="285750" indent="-285750">
              <a:buFont typeface="Arial" panose="020B0604020202020204" pitchFamily="34" charset="0"/>
              <a:buChar char="•"/>
            </a:pPr>
            <a:r>
              <a:rPr lang="en-US" sz="2000" b="1">
                <a:solidFill>
                  <a:prstClr val="white"/>
                </a:solidFill>
                <a:latin typeface="Rockwell" panose="02060603020205020403" pitchFamily="18" charset="0"/>
              </a:rPr>
              <a:t>Film copyright/subtitles</a:t>
            </a:r>
          </a:p>
          <a:p>
            <a:pPr marL="285750" indent="-285750">
              <a:buFont typeface="Arial" panose="020B0604020202020204" pitchFamily="34" charset="0"/>
              <a:buChar char="•"/>
            </a:pPr>
            <a:r>
              <a:rPr lang="en-US" sz="2000" b="1">
                <a:solidFill>
                  <a:prstClr val="white"/>
                </a:solidFill>
                <a:latin typeface="Rockwell" panose="02060603020205020403" pitchFamily="18" charset="0"/>
              </a:rPr>
              <a:t>Fleet</a:t>
            </a:r>
            <a:endParaRPr lang="en-US" sz="2000"/>
          </a:p>
        </p:txBody>
      </p:sp>
      <p:sp>
        <p:nvSpPr>
          <p:cNvPr id="3" name="TextBox 2">
            <a:extLst>
              <a:ext uri="{FF2B5EF4-FFF2-40B4-BE49-F238E27FC236}">
                <a16:creationId xmlns:a16="http://schemas.microsoft.com/office/drawing/2014/main" id="{66888C06-A995-DF11-28DD-55D2840E0711}"/>
              </a:ext>
            </a:extLst>
          </p:cNvPr>
          <p:cNvSpPr txBox="1"/>
          <p:nvPr/>
        </p:nvSpPr>
        <p:spPr>
          <a:xfrm>
            <a:off x="3936417" y="1773402"/>
            <a:ext cx="4651771" cy="2246769"/>
          </a:xfrm>
          <a:prstGeom prst="rect">
            <a:avLst/>
          </a:prstGeom>
          <a:noFill/>
        </p:spPr>
        <p:txBody>
          <a:bodyPr wrap="square" rtlCol="0">
            <a:spAutoFit/>
          </a:bodyPr>
          <a:lstStyle/>
          <a:p>
            <a:pPr marL="285750" indent="-285750">
              <a:buFont typeface="Arial" panose="020B0604020202020204" pitchFamily="34" charset="0"/>
              <a:buChar char="•"/>
            </a:pPr>
            <a:r>
              <a:rPr lang="en-US" sz="2000" b="1">
                <a:solidFill>
                  <a:prstClr val="white"/>
                </a:solidFill>
                <a:latin typeface="Rockwell" panose="02060603020205020403" pitchFamily="18" charset="0"/>
              </a:rPr>
              <a:t>Food Permits</a:t>
            </a:r>
          </a:p>
          <a:p>
            <a:pPr marL="285750" indent="-285750">
              <a:buFont typeface="Arial" panose="020B0604020202020204" pitchFamily="34" charset="0"/>
              <a:buChar char="•"/>
            </a:pPr>
            <a:r>
              <a:rPr lang="en-US" sz="2000" b="1">
                <a:solidFill>
                  <a:prstClr val="white"/>
                </a:solidFill>
                <a:latin typeface="Rockwell" panose="02060603020205020403" pitchFamily="18" charset="0"/>
              </a:rPr>
              <a:t>Funding/Fundraising</a:t>
            </a:r>
          </a:p>
          <a:p>
            <a:pPr marL="285750" indent="-285750">
              <a:buFont typeface="Arial" panose="020B0604020202020204" pitchFamily="34" charset="0"/>
              <a:buChar char="•"/>
            </a:pPr>
            <a:r>
              <a:rPr lang="en-US" sz="2000" b="1">
                <a:solidFill>
                  <a:prstClr val="white"/>
                </a:solidFill>
                <a:latin typeface="Rockwell" panose="02060603020205020403" pitchFamily="18" charset="0"/>
              </a:rPr>
              <a:t>External Bank Accounts</a:t>
            </a:r>
          </a:p>
          <a:p>
            <a:pPr marL="285750" indent="-285750">
              <a:buFont typeface="Arial" panose="020B0604020202020204" pitchFamily="34" charset="0"/>
              <a:buChar char="•"/>
            </a:pPr>
            <a:r>
              <a:rPr lang="en-US" sz="2000" b="1">
                <a:solidFill>
                  <a:prstClr val="white"/>
                </a:solidFill>
                <a:latin typeface="Rockwell" panose="02060603020205020403" pitchFamily="18" charset="0"/>
              </a:rPr>
              <a:t>Protection of Minors on Campus</a:t>
            </a:r>
          </a:p>
          <a:p>
            <a:pPr marL="285750" indent="-285750">
              <a:buFont typeface="Arial" panose="020B0604020202020204" pitchFamily="34" charset="0"/>
              <a:buChar char="•"/>
            </a:pPr>
            <a:r>
              <a:rPr lang="en-US" sz="2000" b="1">
                <a:solidFill>
                  <a:prstClr val="white"/>
                </a:solidFill>
                <a:latin typeface="Rockwell" panose="02060603020205020403" pitchFamily="18" charset="0"/>
              </a:rPr>
              <a:t>Raffles</a:t>
            </a:r>
          </a:p>
          <a:p>
            <a:pPr marL="285750" indent="-285750">
              <a:buFont typeface="Arial" panose="020B0604020202020204" pitchFamily="34" charset="0"/>
              <a:buChar char="•"/>
            </a:pPr>
            <a:r>
              <a:rPr lang="en-US" sz="2000" b="1">
                <a:solidFill>
                  <a:prstClr val="white"/>
                </a:solidFill>
                <a:latin typeface="Rockwell" panose="02060603020205020403" pitchFamily="18" charset="0"/>
              </a:rPr>
              <a:t>RSO Classification</a:t>
            </a:r>
          </a:p>
          <a:p>
            <a:pPr marL="285750" indent="-285750">
              <a:buFont typeface="Arial" panose="020B0604020202020204" pitchFamily="34" charset="0"/>
              <a:buChar char="•"/>
            </a:pPr>
            <a:r>
              <a:rPr lang="en-US" sz="2000" b="1">
                <a:solidFill>
                  <a:prstClr val="white"/>
                </a:solidFill>
                <a:latin typeface="Rockwell" panose="02060603020205020403" pitchFamily="18" charset="0"/>
              </a:rPr>
              <a:t>Space reservation and use</a:t>
            </a:r>
            <a:endParaRPr lang="en-US" sz="2000"/>
          </a:p>
        </p:txBody>
      </p:sp>
      <p:cxnSp>
        <p:nvCxnSpPr>
          <p:cNvPr id="4" name="Straight Connector 3">
            <a:extLst>
              <a:ext uri="{FF2B5EF4-FFF2-40B4-BE49-F238E27FC236}">
                <a16:creationId xmlns:a16="http://schemas.microsoft.com/office/drawing/2014/main" id="{BA95E518-21FD-2ABA-5C6D-312EC45100C6}"/>
              </a:ext>
            </a:extLst>
          </p:cNvPr>
          <p:cNvCxnSpPr>
            <a:cxnSpLocks/>
          </p:cNvCxnSpPr>
          <p:nvPr/>
        </p:nvCxnSpPr>
        <p:spPr>
          <a:xfrm>
            <a:off x="500701" y="4226859"/>
            <a:ext cx="6969984"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D705644-65CE-CFD7-2C6B-1EBECB1F940D}"/>
              </a:ext>
            </a:extLst>
          </p:cNvPr>
          <p:cNvSpPr txBox="1"/>
          <p:nvPr/>
        </p:nvSpPr>
        <p:spPr>
          <a:xfrm>
            <a:off x="500701" y="4572469"/>
            <a:ext cx="9583271" cy="1477328"/>
          </a:xfrm>
          <a:prstGeom prst="rect">
            <a:avLst/>
          </a:prstGeom>
          <a:noFill/>
        </p:spPr>
        <p:txBody>
          <a:bodyPr wrap="square" rtlCol="0">
            <a:spAutoFit/>
          </a:bodyPr>
          <a:lstStyle/>
          <a:p>
            <a:r>
              <a:rPr lang="en-US" b="1" dirty="0">
                <a:solidFill>
                  <a:prstClr val="white"/>
                </a:solidFill>
                <a:latin typeface="Rockwell" panose="02060603020205020403" pitchFamily="18" charset="0"/>
              </a:rPr>
              <a:t>For more information, see the Student Organizations website</a:t>
            </a:r>
          </a:p>
          <a:p>
            <a:r>
              <a:rPr lang="en-US" b="1" dirty="0">
                <a:solidFill>
                  <a:schemeClr val="bg1"/>
                </a:solidFill>
                <a:latin typeface="Rockwell" panose="02060603020205020403" pitchFamily="18" charset="0"/>
                <a:hlinkClick r:id="rId6">
                  <a:extLst>
                    <a:ext uri="{A12FA001-AC4F-418D-AE19-62706E023703}">
                      <ahyp:hlinkClr xmlns:ahyp="http://schemas.microsoft.com/office/drawing/2018/hyperlinkcolor" val="tx"/>
                    </a:ext>
                  </a:extLst>
                </a:hlinkClick>
              </a:rPr>
              <a:t>deanofstudents.illinoisstate.edu/involvement/organizations/policies</a:t>
            </a:r>
            <a:endParaRPr lang="en-US" b="1" dirty="0">
              <a:solidFill>
                <a:schemeClr val="bg1"/>
              </a:solidFill>
              <a:latin typeface="Rockwell" panose="02060603020205020403" pitchFamily="18" charset="0"/>
            </a:endParaRPr>
          </a:p>
          <a:p>
            <a:endParaRPr lang="en-US" b="1" dirty="0">
              <a:solidFill>
                <a:prstClr val="white"/>
              </a:solidFill>
              <a:latin typeface="Rockwell" panose="02060603020205020403" pitchFamily="18" charset="0"/>
            </a:endParaRPr>
          </a:p>
          <a:p>
            <a:r>
              <a:rPr lang="en-US" b="1" dirty="0">
                <a:solidFill>
                  <a:prstClr val="white"/>
                </a:solidFill>
                <a:latin typeface="Rockwell" panose="02060603020205020403" pitchFamily="18" charset="0"/>
              </a:rPr>
              <a:t>To review the specific policies and expectations, see the University Policies website</a:t>
            </a:r>
          </a:p>
          <a:p>
            <a:r>
              <a:rPr lang="en-US" b="1" dirty="0">
                <a:solidFill>
                  <a:schemeClr val="bg1"/>
                </a:solidFill>
                <a:latin typeface="Rockwell" panose="02060603020205020403" pitchFamily="18" charset="0"/>
                <a:hlinkClick r:id="rId7">
                  <a:extLst>
                    <a:ext uri="{A12FA001-AC4F-418D-AE19-62706E023703}">
                      <ahyp:hlinkClr xmlns:ahyp="http://schemas.microsoft.com/office/drawing/2018/hyperlinkcolor" val="tx"/>
                    </a:ext>
                  </a:extLst>
                </a:hlinkClick>
              </a:rPr>
              <a:t>policy.illinoisstate.edu</a:t>
            </a:r>
            <a:endParaRPr lang="en-US" b="1" dirty="0">
              <a:solidFill>
                <a:schemeClr val="bg1"/>
              </a:solidFill>
              <a:latin typeface="Rockwell" panose="02060603020205020403" pitchFamily="18" charset="0"/>
            </a:endParaRPr>
          </a:p>
        </p:txBody>
      </p:sp>
      <p:pic>
        <p:nvPicPr>
          <p:cNvPr id="2054" name="Picture 6" descr="Policy - Free security icons">
            <a:extLst>
              <a:ext uri="{FF2B5EF4-FFF2-40B4-BE49-F238E27FC236}">
                <a16:creationId xmlns:a16="http://schemas.microsoft.com/office/drawing/2014/main" id="{B4939AF5-F23F-CD9C-B318-6DC7C03BE2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707899">
            <a:off x="8896784" y="2034988"/>
            <a:ext cx="2788024" cy="2788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101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484269D-1C67-5207-81EB-DF38A880A1A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13831"/>
          <a:stretch/>
        </p:blipFill>
        <p:spPr>
          <a:xfrm>
            <a:off x="8934885" y="6017264"/>
            <a:ext cx="3060952" cy="840736"/>
          </a:xfrm>
          <a:prstGeom prst="rect">
            <a:avLst/>
          </a:prstGeom>
        </p:spPr>
      </p:pic>
      <p:sp>
        <p:nvSpPr>
          <p:cNvPr id="16" name="TextBox 15">
            <a:extLst>
              <a:ext uri="{FF2B5EF4-FFF2-40B4-BE49-F238E27FC236}">
                <a16:creationId xmlns:a16="http://schemas.microsoft.com/office/drawing/2014/main" id="{524F6B1E-55F4-9DE2-A477-54B3903EC4E1}"/>
              </a:ext>
            </a:extLst>
          </p:cNvPr>
          <p:cNvSpPr txBox="1"/>
          <p:nvPr/>
        </p:nvSpPr>
        <p:spPr>
          <a:xfrm>
            <a:off x="806823" y="172757"/>
            <a:ext cx="1057835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a:ln>
                  <a:noFill/>
                </a:ln>
                <a:solidFill>
                  <a:prstClr val="white"/>
                </a:solidFill>
                <a:effectLst/>
                <a:uLnTx/>
                <a:uFillTx/>
                <a:latin typeface="Rockwell" panose="02060603020205020403" pitchFamily="18" charset="0"/>
                <a:ea typeface="Impact" charset="0"/>
                <a:cs typeface="Impact" charset="0"/>
              </a:rPr>
              <a:t>Campus Policies &amp; Procedures</a:t>
            </a:r>
          </a:p>
        </p:txBody>
      </p:sp>
      <p:sp>
        <p:nvSpPr>
          <p:cNvPr id="2" name="TextBox 1">
            <a:extLst>
              <a:ext uri="{FF2B5EF4-FFF2-40B4-BE49-F238E27FC236}">
                <a16:creationId xmlns:a16="http://schemas.microsoft.com/office/drawing/2014/main" id="{ED0394EB-C86A-BFBF-925D-D2A460C0F03B}"/>
              </a:ext>
            </a:extLst>
          </p:cNvPr>
          <p:cNvSpPr txBox="1"/>
          <p:nvPr/>
        </p:nvSpPr>
        <p:spPr>
          <a:xfrm>
            <a:off x="410641" y="1073074"/>
            <a:ext cx="8521008" cy="4031873"/>
          </a:xfrm>
          <a:prstGeom prst="rect">
            <a:avLst/>
          </a:prstGeom>
          <a:noFill/>
        </p:spPr>
        <p:txBody>
          <a:bodyPr wrap="square" lIns="91440" tIns="45720" rIns="91440" bIns="45720" rtlCol="0" anchor="t">
            <a:spAutoFit/>
          </a:bodyPr>
          <a:lstStyle/>
          <a:p>
            <a:r>
              <a:rPr lang="en-US" sz="2400" b="1" u="sng">
                <a:solidFill>
                  <a:prstClr val="white"/>
                </a:solidFill>
                <a:latin typeface="Rockwell"/>
              </a:rPr>
              <a:t>Policy 6.1.1 - Space Reservation &amp; Use</a:t>
            </a:r>
            <a:endParaRPr lang="en-US" sz="2400" b="1" u="sng">
              <a:solidFill>
                <a:prstClr val="white"/>
              </a:solidFill>
              <a:latin typeface="Rockwell" panose="02060603020205020403" pitchFamily="18" charset="0"/>
            </a:endParaRPr>
          </a:p>
          <a:p>
            <a:endParaRPr lang="en-US" sz="1600" b="1">
              <a:solidFill>
                <a:prstClr val="white"/>
              </a:solidFill>
              <a:latin typeface="Rockwell"/>
              <a:cs typeface="Calibri"/>
            </a:endParaRPr>
          </a:p>
          <a:p>
            <a:pPr marL="285750" indent="-285750">
              <a:buFont typeface="Arial"/>
              <a:buChar char="•"/>
            </a:pPr>
            <a:r>
              <a:rPr lang="en-US" sz="1600" b="1">
                <a:solidFill>
                  <a:prstClr val="white"/>
                </a:solidFill>
                <a:latin typeface="Rockwell"/>
                <a:cs typeface="Calibri"/>
              </a:rPr>
              <a:t>The quad is available for general use but requires a reservation for events/activities sponsored/hosted by RSOs.</a:t>
            </a:r>
            <a:endParaRPr lang="en-US" b="1">
              <a:solidFill>
                <a:prstClr val="white"/>
              </a:solidFill>
              <a:latin typeface="Rockwell"/>
              <a:cs typeface="Calibri"/>
            </a:endParaRPr>
          </a:p>
          <a:p>
            <a:pPr marL="285750" indent="-285750">
              <a:buFont typeface="Arial"/>
              <a:buChar char="•"/>
            </a:pPr>
            <a:r>
              <a:rPr lang="en-US" sz="1500" b="1">
                <a:solidFill>
                  <a:schemeClr val="bg1"/>
                </a:solidFill>
                <a:latin typeface="Rockwell"/>
                <a:ea typeface="Open Sans"/>
                <a:cs typeface="Open Sans"/>
              </a:rPr>
              <a:t>Classrooms, meeting facilities, theatres and auditoriums, athletic and recreational facilities, and other outdoor University spaces typically require advance registration.</a:t>
            </a:r>
            <a:endParaRPr lang="en-US" sz="1600" b="1">
              <a:solidFill>
                <a:schemeClr val="bg1"/>
              </a:solidFill>
              <a:latin typeface="Rockwell"/>
              <a:cs typeface="Calibri"/>
            </a:endParaRPr>
          </a:p>
          <a:p>
            <a:endParaRPr lang="en-US" b="1">
              <a:solidFill>
                <a:prstClr val="white"/>
              </a:solidFill>
              <a:latin typeface="Rockwell"/>
              <a:cs typeface="Calibri"/>
            </a:endParaRPr>
          </a:p>
          <a:p>
            <a:r>
              <a:rPr lang="en-US" b="1">
                <a:solidFill>
                  <a:prstClr val="white"/>
                </a:solidFill>
                <a:latin typeface="Rockwell"/>
                <a:cs typeface="Calibri"/>
              </a:rPr>
              <a:t>The University will not interfere unless participants engage in the following behaviors:</a:t>
            </a:r>
            <a:endParaRPr lang="en-US">
              <a:solidFill>
                <a:prstClr val="white"/>
              </a:solidFill>
              <a:cs typeface="Calibri"/>
            </a:endParaRPr>
          </a:p>
          <a:p>
            <a:pPr marL="285750" indent="-285750">
              <a:buFont typeface="Arial"/>
              <a:buChar char="•"/>
            </a:pPr>
            <a:r>
              <a:rPr lang="en-US" sz="1600" b="1">
                <a:solidFill>
                  <a:prstClr val="white"/>
                </a:solidFill>
                <a:latin typeface="Rockwell"/>
                <a:cs typeface="Calibri"/>
              </a:rPr>
              <a:t>Disrupt or prevent a function or activity</a:t>
            </a:r>
          </a:p>
          <a:p>
            <a:pPr marL="285750" indent="-285750">
              <a:buFont typeface="Arial"/>
              <a:buChar char="•"/>
            </a:pPr>
            <a:r>
              <a:rPr lang="en-US" sz="1600" b="1">
                <a:solidFill>
                  <a:prstClr val="white"/>
                </a:solidFill>
                <a:latin typeface="Rockwell"/>
                <a:cs typeface="Calibri"/>
              </a:rPr>
              <a:t>Injure persons, damage or destroy property, or threaten to cause injury</a:t>
            </a:r>
          </a:p>
          <a:p>
            <a:pPr marL="285750" indent="-285750">
              <a:buFont typeface="Arial"/>
              <a:buChar char="•"/>
            </a:pPr>
            <a:r>
              <a:rPr lang="en-US" sz="1600" b="1">
                <a:solidFill>
                  <a:prstClr val="white"/>
                </a:solidFill>
                <a:latin typeface="Rockwell"/>
                <a:cs typeface="Calibri"/>
              </a:rPr>
              <a:t>Create safety hazards or jeopardize the safety of others</a:t>
            </a:r>
          </a:p>
          <a:p>
            <a:pPr marL="285750" indent="-285750">
              <a:buFont typeface="Arial"/>
              <a:buChar char="•"/>
            </a:pPr>
            <a:r>
              <a:rPr lang="en-US" sz="1600" b="1">
                <a:solidFill>
                  <a:prstClr val="white"/>
                </a:solidFill>
                <a:latin typeface="Rockwell"/>
                <a:cs typeface="Calibri"/>
              </a:rPr>
              <a:t>Construct structures on university grounds without prior authorization</a:t>
            </a:r>
          </a:p>
          <a:p>
            <a:pPr marL="285750" indent="-285750">
              <a:buFont typeface="Arial"/>
              <a:buChar char="•"/>
            </a:pPr>
            <a:endParaRPr lang="en-US" sz="1600" b="1">
              <a:solidFill>
                <a:prstClr val="white"/>
              </a:solidFill>
              <a:latin typeface="Rockwell"/>
              <a:cs typeface="Calibri"/>
            </a:endParaRPr>
          </a:p>
          <a:p>
            <a:pPr marL="285750" indent="-285750">
              <a:buFont typeface="Arial" panose="020B0604020202020204" pitchFamily="34" charset="0"/>
              <a:buChar char="•"/>
            </a:pPr>
            <a:endParaRPr lang="en-US" sz="2000" b="1">
              <a:solidFill>
                <a:prstClr val="white"/>
              </a:solidFill>
              <a:latin typeface="Rockwell"/>
              <a:cs typeface="Calibri"/>
            </a:endParaRPr>
          </a:p>
        </p:txBody>
      </p:sp>
      <p:cxnSp>
        <p:nvCxnSpPr>
          <p:cNvPr id="4" name="Straight Connector 3">
            <a:extLst>
              <a:ext uri="{FF2B5EF4-FFF2-40B4-BE49-F238E27FC236}">
                <a16:creationId xmlns:a16="http://schemas.microsoft.com/office/drawing/2014/main" id="{BA95E518-21FD-2ABA-5C6D-312EC45100C6}"/>
              </a:ext>
            </a:extLst>
          </p:cNvPr>
          <p:cNvCxnSpPr>
            <a:cxnSpLocks/>
          </p:cNvCxnSpPr>
          <p:nvPr/>
        </p:nvCxnSpPr>
        <p:spPr>
          <a:xfrm>
            <a:off x="500701" y="4587420"/>
            <a:ext cx="6969984"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D705644-65CE-CFD7-2C6B-1EBECB1F940D}"/>
              </a:ext>
            </a:extLst>
          </p:cNvPr>
          <p:cNvSpPr txBox="1"/>
          <p:nvPr/>
        </p:nvSpPr>
        <p:spPr>
          <a:xfrm>
            <a:off x="500701" y="4667766"/>
            <a:ext cx="9583271" cy="1477328"/>
          </a:xfrm>
          <a:prstGeom prst="rect">
            <a:avLst/>
          </a:prstGeom>
          <a:noFill/>
        </p:spPr>
        <p:txBody>
          <a:bodyPr wrap="square" rtlCol="0">
            <a:spAutoFit/>
          </a:bodyPr>
          <a:lstStyle/>
          <a:p>
            <a:r>
              <a:rPr lang="en-US" b="1" dirty="0">
                <a:solidFill>
                  <a:prstClr val="white"/>
                </a:solidFill>
                <a:latin typeface="Rockwell" panose="02060603020205020403" pitchFamily="18" charset="0"/>
              </a:rPr>
              <a:t>For more information, see the Student Organizations website</a:t>
            </a:r>
          </a:p>
          <a:p>
            <a:r>
              <a:rPr lang="en-US" b="1" dirty="0">
                <a:solidFill>
                  <a:schemeClr val="bg1"/>
                </a:solidFill>
                <a:latin typeface="Rockwell" panose="02060603020205020403" pitchFamily="18" charset="0"/>
                <a:hlinkClick r:id="rId6">
                  <a:extLst>
                    <a:ext uri="{A12FA001-AC4F-418D-AE19-62706E023703}">
                      <ahyp:hlinkClr xmlns:ahyp="http://schemas.microsoft.com/office/drawing/2018/hyperlinkcolor" val="tx"/>
                    </a:ext>
                  </a:extLst>
                </a:hlinkClick>
              </a:rPr>
              <a:t>deanofstudents.illinoisstate.edu/involvement/organizations/policies</a:t>
            </a:r>
            <a:endParaRPr lang="en-US" b="1" dirty="0">
              <a:solidFill>
                <a:schemeClr val="bg1"/>
              </a:solidFill>
              <a:latin typeface="Rockwell" panose="02060603020205020403" pitchFamily="18" charset="0"/>
            </a:endParaRPr>
          </a:p>
          <a:p>
            <a:endParaRPr lang="en-US" b="1" dirty="0">
              <a:solidFill>
                <a:prstClr val="white"/>
              </a:solidFill>
              <a:latin typeface="Rockwell" panose="02060603020205020403" pitchFamily="18" charset="0"/>
            </a:endParaRPr>
          </a:p>
          <a:p>
            <a:r>
              <a:rPr lang="en-US" b="1" dirty="0">
                <a:solidFill>
                  <a:prstClr val="white"/>
                </a:solidFill>
                <a:latin typeface="Rockwell" panose="02060603020205020403" pitchFamily="18" charset="0"/>
              </a:rPr>
              <a:t>To review the specific policies and expectations, see the University Policies website</a:t>
            </a:r>
          </a:p>
          <a:p>
            <a:r>
              <a:rPr lang="en-US" b="1" dirty="0">
                <a:solidFill>
                  <a:schemeClr val="bg1"/>
                </a:solidFill>
                <a:latin typeface="Rockwell" panose="02060603020205020403" pitchFamily="18" charset="0"/>
                <a:hlinkClick r:id="rId6">
                  <a:extLst>
                    <a:ext uri="{A12FA001-AC4F-418D-AE19-62706E023703}">
                      <ahyp:hlinkClr xmlns:ahyp="http://schemas.microsoft.com/office/drawing/2018/hyperlinkcolor" val="tx"/>
                    </a:ext>
                  </a:extLst>
                </a:hlinkClick>
              </a:rPr>
              <a:t>https://policy.illinoisstate.edu/facilities/6-1-1/</a:t>
            </a:r>
            <a:endParaRPr lang="en-US" b="1" dirty="0">
              <a:solidFill>
                <a:schemeClr val="bg1"/>
              </a:solidFill>
              <a:latin typeface="Rockwell" panose="02060603020205020403" pitchFamily="18" charset="0"/>
            </a:endParaRPr>
          </a:p>
        </p:txBody>
      </p:sp>
      <p:pic>
        <p:nvPicPr>
          <p:cNvPr id="2054" name="Picture 6" descr="Policy - Free security icons">
            <a:extLst>
              <a:ext uri="{FF2B5EF4-FFF2-40B4-BE49-F238E27FC236}">
                <a16:creationId xmlns:a16="http://schemas.microsoft.com/office/drawing/2014/main" id="{B4939AF5-F23F-CD9C-B318-6DC7C03BE2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707899">
            <a:off x="8896784" y="2034988"/>
            <a:ext cx="2788024" cy="2788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130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484269D-1C67-5207-81EB-DF38A880A1A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13831"/>
          <a:stretch/>
        </p:blipFill>
        <p:spPr>
          <a:xfrm>
            <a:off x="8934885" y="6017264"/>
            <a:ext cx="3060952" cy="840736"/>
          </a:xfrm>
          <a:prstGeom prst="rect">
            <a:avLst/>
          </a:prstGeom>
        </p:spPr>
      </p:pic>
      <p:sp>
        <p:nvSpPr>
          <p:cNvPr id="16" name="TextBox 15">
            <a:extLst>
              <a:ext uri="{FF2B5EF4-FFF2-40B4-BE49-F238E27FC236}">
                <a16:creationId xmlns:a16="http://schemas.microsoft.com/office/drawing/2014/main" id="{524F6B1E-55F4-9DE2-A477-54B3903EC4E1}"/>
              </a:ext>
            </a:extLst>
          </p:cNvPr>
          <p:cNvSpPr txBox="1"/>
          <p:nvPr/>
        </p:nvSpPr>
        <p:spPr>
          <a:xfrm>
            <a:off x="856129" y="190686"/>
            <a:ext cx="1047974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sng" strike="noStrike" kern="1200" cap="none" spc="0" normalizeH="0" baseline="0" noProof="0">
                <a:ln>
                  <a:noFill/>
                </a:ln>
                <a:solidFill>
                  <a:prstClr val="white"/>
                </a:solidFill>
                <a:effectLst/>
                <a:uLnTx/>
                <a:uFillTx/>
                <a:latin typeface="Rockwell" panose="02060603020205020403" pitchFamily="18" charset="0"/>
                <a:ea typeface="Impact" charset="0"/>
                <a:cs typeface="Impact" charset="0"/>
              </a:rPr>
              <a:t>Code of Student Conduct</a:t>
            </a:r>
          </a:p>
        </p:txBody>
      </p:sp>
      <p:sp>
        <p:nvSpPr>
          <p:cNvPr id="3" name="TextBox 2">
            <a:extLst>
              <a:ext uri="{FF2B5EF4-FFF2-40B4-BE49-F238E27FC236}">
                <a16:creationId xmlns:a16="http://schemas.microsoft.com/office/drawing/2014/main" id="{E807D713-14A3-228C-4DF0-6112DD4B4FDB}"/>
              </a:ext>
            </a:extLst>
          </p:cNvPr>
          <p:cNvSpPr txBox="1"/>
          <p:nvPr/>
        </p:nvSpPr>
        <p:spPr>
          <a:xfrm>
            <a:off x="3130922" y="1165412"/>
            <a:ext cx="5930153" cy="369332"/>
          </a:xfrm>
          <a:prstGeom prst="rect">
            <a:avLst/>
          </a:prstGeom>
          <a:noFill/>
        </p:spPr>
        <p:txBody>
          <a:bodyPr wrap="square" rtlCol="0">
            <a:spAutoFit/>
          </a:bodyPr>
          <a:lstStyle/>
          <a:p>
            <a:pPr algn="ctr"/>
            <a:r>
              <a:rPr lang="en-US" b="1" i="1">
                <a:solidFill>
                  <a:schemeClr val="bg1"/>
                </a:solidFill>
              </a:rPr>
              <a:t>*This applies to Individuals &amp; RSOs*</a:t>
            </a:r>
          </a:p>
        </p:txBody>
      </p:sp>
      <p:sp>
        <p:nvSpPr>
          <p:cNvPr id="4" name="TextBox 3">
            <a:extLst>
              <a:ext uri="{FF2B5EF4-FFF2-40B4-BE49-F238E27FC236}">
                <a16:creationId xmlns:a16="http://schemas.microsoft.com/office/drawing/2014/main" id="{12A9FB14-AA33-5A67-E062-BD52AA2517A4}"/>
              </a:ext>
            </a:extLst>
          </p:cNvPr>
          <p:cNvSpPr txBox="1"/>
          <p:nvPr/>
        </p:nvSpPr>
        <p:spPr>
          <a:xfrm>
            <a:off x="190500" y="2002941"/>
            <a:ext cx="7467600" cy="707886"/>
          </a:xfrm>
          <a:prstGeom prst="rect">
            <a:avLst/>
          </a:prstGeom>
          <a:noFill/>
        </p:spPr>
        <p:txBody>
          <a:bodyPr wrap="square" rtlCol="0">
            <a:spAutoFit/>
          </a:bodyPr>
          <a:lstStyle/>
          <a:p>
            <a:r>
              <a:rPr lang="en-US" sz="2000" b="1" dirty="0">
                <a:solidFill>
                  <a:prstClr val="white"/>
                </a:solidFill>
                <a:latin typeface="Rockwell" panose="02060603020205020403" pitchFamily="18" charset="0"/>
              </a:rPr>
              <a:t>Complete Code of Student Conduct available at </a:t>
            </a:r>
            <a:r>
              <a:rPr lang="en-US" sz="2000" dirty="0">
                <a:solidFill>
                  <a:schemeClr val="bg1"/>
                </a:solidFill>
                <a:latin typeface="Rockwell" panose="02060603020205020403" pitchFamily="18" charset="0"/>
                <a:hlinkClick r:id="rId6">
                  <a:extLst>
                    <a:ext uri="{A12FA001-AC4F-418D-AE19-62706E023703}">
                      <ahyp:hlinkClr xmlns:ahyp="http://schemas.microsoft.com/office/drawing/2018/hyperlinkcolor" val="tx"/>
                    </a:ext>
                  </a:extLst>
                </a:hlinkClick>
              </a:rPr>
              <a:t>deanofstudents.illinoisstate.edu/conduct/code </a:t>
            </a:r>
            <a:endParaRPr lang="en-US" sz="2000" dirty="0">
              <a:solidFill>
                <a:schemeClr val="bg1"/>
              </a:solidFill>
              <a:latin typeface="Rockwell" panose="02060603020205020403" pitchFamily="18" charset="0"/>
            </a:endParaRPr>
          </a:p>
        </p:txBody>
      </p:sp>
      <p:pic>
        <p:nvPicPr>
          <p:cNvPr id="5" name="Picture 4">
            <a:extLst>
              <a:ext uri="{FF2B5EF4-FFF2-40B4-BE49-F238E27FC236}">
                <a16:creationId xmlns:a16="http://schemas.microsoft.com/office/drawing/2014/main" id="{9A215D70-B481-C3F4-F8EC-D1B080BA99CC}"/>
              </a:ext>
            </a:extLst>
          </p:cNvPr>
          <p:cNvPicPr>
            <a:picLocks noChangeAspect="1"/>
          </p:cNvPicPr>
          <p:nvPr/>
        </p:nvPicPr>
        <p:blipFill>
          <a:blip r:embed="rId7"/>
          <a:stretch>
            <a:fillRect/>
          </a:stretch>
        </p:blipFill>
        <p:spPr>
          <a:xfrm>
            <a:off x="1066476" y="2888771"/>
            <a:ext cx="2857824" cy="2875393"/>
          </a:xfrm>
          <a:prstGeom prst="rect">
            <a:avLst/>
          </a:prstGeom>
        </p:spPr>
      </p:pic>
      <p:sp>
        <p:nvSpPr>
          <p:cNvPr id="7" name="TextBox 6">
            <a:extLst>
              <a:ext uri="{FF2B5EF4-FFF2-40B4-BE49-F238E27FC236}">
                <a16:creationId xmlns:a16="http://schemas.microsoft.com/office/drawing/2014/main" id="{7C1C4C18-DE53-7E5E-4548-F33A54C92F01}"/>
              </a:ext>
            </a:extLst>
          </p:cNvPr>
          <p:cNvSpPr txBox="1"/>
          <p:nvPr/>
        </p:nvSpPr>
        <p:spPr>
          <a:xfrm>
            <a:off x="898711" y="5791301"/>
            <a:ext cx="3200400" cy="646331"/>
          </a:xfrm>
          <a:prstGeom prst="rect">
            <a:avLst/>
          </a:prstGeom>
          <a:noFill/>
        </p:spPr>
        <p:txBody>
          <a:bodyPr wrap="square" rtlCol="0">
            <a:spAutoFit/>
          </a:bodyPr>
          <a:lstStyle/>
          <a:p>
            <a:pPr algn="ctr"/>
            <a:r>
              <a:rPr lang="en-US">
                <a:solidFill>
                  <a:schemeClr val="bg1"/>
                </a:solidFill>
              </a:rPr>
              <a:t>Scan to Access </a:t>
            </a:r>
          </a:p>
          <a:p>
            <a:pPr algn="ctr"/>
            <a:r>
              <a:rPr lang="en-US">
                <a:solidFill>
                  <a:schemeClr val="bg1"/>
                </a:solidFill>
              </a:rPr>
              <a:t>The Code of Student Conduct</a:t>
            </a:r>
          </a:p>
        </p:txBody>
      </p:sp>
      <p:sp>
        <p:nvSpPr>
          <p:cNvPr id="9" name="TextBox 8">
            <a:extLst>
              <a:ext uri="{FF2B5EF4-FFF2-40B4-BE49-F238E27FC236}">
                <a16:creationId xmlns:a16="http://schemas.microsoft.com/office/drawing/2014/main" id="{37306498-9D6E-375F-7BCB-9EFD6D1372C3}"/>
              </a:ext>
            </a:extLst>
          </p:cNvPr>
          <p:cNvSpPr txBox="1"/>
          <p:nvPr/>
        </p:nvSpPr>
        <p:spPr>
          <a:xfrm>
            <a:off x="6283572" y="2670904"/>
            <a:ext cx="5302626" cy="1508105"/>
          </a:xfrm>
          <a:prstGeom prst="rect">
            <a:avLst/>
          </a:prstGeom>
          <a:noFill/>
          <a:ln w="44450">
            <a:solidFill>
              <a:schemeClr val="bg1"/>
            </a:solidFill>
          </a:ln>
        </p:spPr>
        <p:txBody>
          <a:bodyPr wrap="square" rtlCol="0">
            <a:spAutoFit/>
          </a:bodyPr>
          <a:lstStyle/>
          <a:p>
            <a:r>
              <a:rPr lang="en-US" sz="2400" b="1" dirty="0">
                <a:solidFill>
                  <a:prstClr val="white"/>
                </a:solidFill>
                <a:latin typeface="Rockwell" panose="02060603020205020403" pitchFamily="18" charset="0"/>
              </a:rPr>
              <a:t>Stop by:</a:t>
            </a:r>
          </a:p>
          <a:p>
            <a:endParaRPr lang="en-US" sz="800" b="1" dirty="0">
              <a:solidFill>
                <a:prstClr val="white"/>
              </a:solidFill>
              <a:latin typeface="Rockwell" panose="02060603020205020403" pitchFamily="18" charset="0"/>
            </a:endParaRPr>
          </a:p>
          <a:p>
            <a:r>
              <a:rPr lang="en-US" sz="2000" dirty="0">
                <a:solidFill>
                  <a:schemeClr val="bg1"/>
                </a:solidFill>
              </a:rPr>
              <a:t>Student Conduct and Community Responsibilities</a:t>
            </a:r>
          </a:p>
          <a:p>
            <a:endParaRPr lang="en-US" sz="2000" dirty="0"/>
          </a:p>
          <a:p>
            <a:r>
              <a:rPr lang="en-US" sz="2000" dirty="0">
                <a:solidFill>
                  <a:schemeClr val="bg1"/>
                </a:solidFill>
              </a:rPr>
              <a:t>Student Services Building, Office 120</a:t>
            </a:r>
          </a:p>
        </p:txBody>
      </p:sp>
      <p:sp>
        <p:nvSpPr>
          <p:cNvPr id="10" name="TextBox 9">
            <a:extLst>
              <a:ext uri="{FF2B5EF4-FFF2-40B4-BE49-F238E27FC236}">
                <a16:creationId xmlns:a16="http://schemas.microsoft.com/office/drawing/2014/main" id="{A56072B9-6D59-6608-97A5-E7D5A0FE975C}"/>
              </a:ext>
            </a:extLst>
          </p:cNvPr>
          <p:cNvSpPr txBox="1"/>
          <p:nvPr/>
        </p:nvSpPr>
        <p:spPr>
          <a:xfrm>
            <a:off x="6283572" y="4366056"/>
            <a:ext cx="5302626" cy="1446550"/>
          </a:xfrm>
          <a:prstGeom prst="rect">
            <a:avLst/>
          </a:prstGeom>
          <a:noFill/>
          <a:ln w="44450">
            <a:solidFill>
              <a:schemeClr val="bg1"/>
            </a:solidFill>
          </a:ln>
        </p:spPr>
        <p:txBody>
          <a:bodyPr wrap="square" rtlCol="0">
            <a:spAutoFit/>
          </a:bodyPr>
          <a:lstStyle/>
          <a:p>
            <a:r>
              <a:rPr lang="en-US" sz="2400" b="1">
                <a:solidFill>
                  <a:prstClr val="white"/>
                </a:solidFill>
                <a:latin typeface="Rockwell" panose="02060603020205020403" pitchFamily="18" charset="0"/>
              </a:rPr>
              <a:t>Contact:</a:t>
            </a:r>
          </a:p>
          <a:p>
            <a:endParaRPr lang="en-US" sz="800" b="1">
              <a:solidFill>
                <a:prstClr val="white"/>
              </a:solidFill>
              <a:latin typeface="Rockwell" panose="02060603020205020403" pitchFamily="18" charset="0"/>
            </a:endParaRPr>
          </a:p>
          <a:p>
            <a:r>
              <a:rPr lang="en-US" sz="2000">
                <a:solidFill>
                  <a:schemeClr val="bg1"/>
                </a:solidFill>
              </a:rPr>
              <a:t>Phone: (309) 438-8621</a:t>
            </a:r>
          </a:p>
          <a:p>
            <a:endParaRPr lang="en-US"/>
          </a:p>
          <a:p>
            <a:r>
              <a:rPr lang="en-US">
                <a:solidFill>
                  <a:schemeClr val="bg1"/>
                </a:solidFill>
              </a:rPr>
              <a:t>Email: SCCRHelp@IllinoisState.edu</a:t>
            </a:r>
          </a:p>
        </p:txBody>
      </p:sp>
    </p:spTree>
    <p:extLst>
      <p:ext uri="{BB962C8B-B14F-4D97-AF65-F5344CB8AC3E}">
        <p14:creationId xmlns:p14="http://schemas.microsoft.com/office/powerpoint/2010/main" val="159788108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69e436e-1d97-45ac-bde9-e8cc42791f10">
      <Terms xmlns="http://schemas.microsoft.com/office/infopath/2007/PartnerControls"/>
    </lcf76f155ced4ddcb4097134ff3c332f>
    <TaxCatchAll xmlns="920a644d-f94f-446a-926d-21a2fb68beb5" xsi:nil="true"/>
    <SharedWithUsers xmlns="920a644d-f94f-446a-926d-21a2fb68beb5">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38881C7C66ED4CB9E8AC282CC395CC" ma:contentTypeVersion="14" ma:contentTypeDescription="Create a new document." ma:contentTypeScope="" ma:versionID="0cfddd4ded888129bc6a17dd48cd2769">
  <xsd:schema xmlns:xsd="http://www.w3.org/2001/XMLSchema" xmlns:xs="http://www.w3.org/2001/XMLSchema" xmlns:p="http://schemas.microsoft.com/office/2006/metadata/properties" xmlns:ns2="269e436e-1d97-45ac-bde9-e8cc42791f10" xmlns:ns3="920a644d-f94f-446a-926d-21a2fb68beb5" targetNamespace="http://schemas.microsoft.com/office/2006/metadata/properties" ma:root="true" ma:fieldsID="a49c94728ea6587a1ec05635502579d3" ns2:_="" ns3:_="">
    <xsd:import namespace="269e436e-1d97-45ac-bde9-e8cc42791f10"/>
    <xsd:import namespace="920a644d-f94f-446a-926d-21a2fb68beb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9e436e-1d97-45ac-bde9-e8cc42791f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ea7019a-c3dc-464b-ba2f-0a559e849834"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20a644d-f94f-446a-926d-21a2fb68beb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5f325ad0-62a5-4272-9b6f-ea512d5842a2}" ma:internalName="TaxCatchAll" ma:showField="CatchAllData" ma:web="920a644d-f94f-446a-926d-21a2fb68beb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084C67-38A8-42C2-8007-E9291F73A333}">
  <ds:schemaRefs>
    <ds:schemaRef ds:uri="269e436e-1d97-45ac-bde9-e8cc42791f10"/>
    <ds:schemaRef ds:uri="6a1ca0fa-11ab-4523-a171-1e4c1f7c54c0"/>
    <ds:schemaRef ds:uri="920a644d-f94f-446a-926d-21a2fb68beb5"/>
    <ds:schemaRef ds:uri="e76da5ba-a6cc-42c5-bd60-7aa08915fd4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C2DA54B-003C-4DA1-8DBF-CC332730F1AC}">
  <ds:schemaRefs>
    <ds:schemaRef ds:uri="http://schemas.microsoft.com/sharepoint/v3/contenttype/forms"/>
  </ds:schemaRefs>
</ds:datastoreItem>
</file>

<file path=customXml/itemProps3.xml><?xml version="1.0" encoding="utf-8"?>
<ds:datastoreItem xmlns:ds="http://schemas.openxmlformats.org/officeDocument/2006/customXml" ds:itemID="{AD381EC5-EE4B-41D5-8FC6-0A6993B15DA7}">
  <ds:schemaRefs>
    <ds:schemaRef ds:uri="269e436e-1d97-45ac-bde9-e8cc42791f10"/>
    <ds:schemaRef ds:uri="920a644d-f94f-446a-926d-21a2fb68be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12</TotalTime>
  <Words>1405</Words>
  <Application>Microsoft Office PowerPoint</Application>
  <PresentationFormat>Widescreen</PresentationFormat>
  <Paragraphs>227</Paragraphs>
  <Slides>22</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Chaparral Pro</vt:lpstr>
      <vt:lpstr>Courier New</vt:lpstr>
      <vt:lpstr>Rockwell</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Illinois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Rottinghaus, Jacob</dc:creator>
  <cp:lastModifiedBy>Rottinghaus, Jacob</cp:lastModifiedBy>
  <cp:revision>1</cp:revision>
  <dcterms:created xsi:type="dcterms:W3CDTF">2024-08-08T15:08:51Z</dcterms:created>
  <dcterms:modified xsi:type="dcterms:W3CDTF">2024-10-03T18:40:00Z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0x0101003938881C7C66ED4CB9E8AC282CC395CC</vt:lpwstr>
  </property>
  <property fmtid="{D5CDD505-2E9C-101B-9397-08002B2CF9AE}" pid="3" name="MediaServiceImageTags">
    <vt:lpwstr/>
  </property>
  <property fmtid="{D5CDD505-2E9C-101B-9397-08002B2CF9AE}" pid="4" name="Order">
    <vt:lpwstr>16200.0000000000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