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4"/>
  </p:sldMasterIdLst>
  <p:notesMasterIdLst>
    <p:notesMasterId r:id="rId21"/>
  </p:notesMasterIdLst>
  <p:sldIdLst>
    <p:sldId id="256" r:id="rId5"/>
    <p:sldId id="345" r:id="rId6"/>
    <p:sldId id="320" r:id="rId7"/>
    <p:sldId id="323" r:id="rId8"/>
    <p:sldId id="324" r:id="rId9"/>
    <p:sldId id="325" r:id="rId10"/>
    <p:sldId id="326" r:id="rId11"/>
    <p:sldId id="328" r:id="rId12"/>
    <p:sldId id="331" r:id="rId13"/>
    <p:sldId id="333" r:id="rId14"/>
    <p:sldId id="339" r:id="rId15"/>
    <p:sldId id="334" r:id="rId16"/>
    <p:sldId id="335" r:id="rId17"/>
    <p:sldId id="340" r:id="rId18"/>
    <p:sldId id="347" r:id="rId19"/>
    <p:sldId id="342" r:id="rId20"/>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1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15ED534-11FA-48A7-83B2-BD1ED1B72EDD}" type="datetimeFigureOut">
              <a:rPr lang="en-US" smtClean="0"/>
              <a:t>6/20/2024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700E234-39DE-466C-AAC3-14E8961E6BEC}" type="slidenum">
              <a:rPr lang="en-US" smtClean="0"/>
              <a:t>‹#›</a:t>
            </a:fld>
            <a:endParaRPr lang="en-US"/>
          </a:p>
        </p:txBody>
      </p:sp>
    </p:spTree>
    <p:extLst>
      <p:ext uri="{BB962C8B-B14F-4D97-AF65-F5344CB8AC3E}">
        <p14:creationId xmlns:p14="http://schemas.microsoft.com/office/powerpoint/2010/main" val="81772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0E234-39DE-466C-AAC3-14E8961E6BEC}" type="slidenum">
              <a:rPr lang="en-US" smtClean="0"/>
              <a:t>14</a:t>
            </a:fld>
            <a:endParaRPr lang="en-US"/>
          </a:p>
        </p:txBody>
      </p:sp>
    </p:spTree>
    <p:extLst>
      <p:ext uri="{BB962C8B-B14F-4D97-AF65-F5344CB8AC3E}">
        <p14:creationId xmlns:p14="http://schemas.microsoft.com/office/powerpoint/2010/main" val="404999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0E234-39DE-466C-AAC3-14E8961E6BEC}" type="slidenum">
              <a:rPr lang="en-US" smtClean="0"/>
              <a:t>15</a:t>
            </a:fld>
            <a:endParaRPr lang="en-US"/>
          </a:p>
        </p:txBody>
      </p:sp>
    </p:spTree>
    <p:extLst>
      <p:ext uri="{BB962C8B-B14F-4D97-AF65-F5344CB8AC3E}">
        <p14:creationId xmlns:p14="http://schemas.microsoft.com/office/powerpoint/2010/main" val="392439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0E234-39DE-466C-AAC3-14E8961E6BEC}" type="slidenum">
              <a:rPr lang="en-US" smtClean="0"/>
              <a:t>16</a:t>
            </a:fld>
            <a:endParaRPr lang="en-US"/>
          </a:p>
        </p:txBody>
      </p:sp>
    </p:spTree>
    <p:extLst>
      <p:ext uri="{BB962C8B-B14F-4D97-AF65-F5344CB8AC3E}">
        <p14:creationId xmlns:p14="http://schemas.microsoft.com/office/powerpoint/2010/main" val="4130129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D8BD707-D9CF-40AE-B4C6-C98DA3205C09}" type="datetimeFigureOut">
              <a:rPr lang="en-US" smtClean="0"/>
              <a:t>6/20/2024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3301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4503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2118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033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9197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7134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70498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85711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D8BD707-D9CF-40AE-B4C6-C98DA3205C09}" type="datetimeFigureOut">
              <a:rPr lang="en-US" smtClean="0"/>
              <a:t>6/20/2024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8270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9919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D8BD707-D9CF-40AE-B4C6-C98DA3205C09}" type="datetimeFigureOut">
              <a:rPr lang="en-US" smtClean="0"/>
              <a:t>6/20/2024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8313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2884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2252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603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8748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8629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3543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t>6/20/2024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389396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deanofstudents.illinoisstate.edu/conduct/co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lstu-advocate.symplicity.com/public_report/index.php/pid6733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deanofstudents.illinoisstate.edu/involvement/organiz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StudentOrgs@IllinoisState.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anofstudents.illinoisstate.edu/involvement/organizations/event_planning/" TargetMode="External"/><Relationship Id="rId2" Type="http://schemas.openxmlformats.org/officeDocument/2006/relationships/hyperlink" Target="https://deanofstudents.illinoisstate.edu/involvement/organizations/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deanofstudents.illinoisstate.edu/involvement/organizations/resources/" TargetMode="Externa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00000"/>
          </a:solidFill>
        </p:spPr>
        <p:txBody>
          <a:bodyPr wrap="square" lIns="0" tIns="0" rIns="0" bIns="0" rtlCol="0"/>
          <a:lstStyle/>
          <a:p>
            <a:endParaRPr/>
          </a:p>
        </p:txBody>
      </p:sp>
      <p:sp>
        <p:nvSpPr>
          <p:cNvPr id="3" name="object 3"/>
          <p:cNvSpPr txBox="1"/>
          <p:nvPr/>
        </p:nvSpPr>
        <p:spPr>
          <a:xfrm>
            <a:off x="4462526" y="3998214"/>
            <a:ext cx="4200525" cy="2617383"/>
          </a:xfrm>
          <a:prstGeom prst="rect">
            <a:avLst/>
          </a:prstGeom>
        </p:spPr>
        <p:txBody>
          <a:bodyPr vert="horz" wrap="square" lIns="0" tIns="13970" rIns="0" bIns="0" rtlCol="0">
            <a:spAutoFit/>
          </a:bodyPr>
          <a:lstStyle/>
          <a:p>
            <a:pPr marL="15875" algn="ctr">
              <a:lnSpc>
                <a:spcPts val="6845"/>
              </a:lnSpc>
              <a:spcBef>
                <a:spcPts val="110"/>
              </a:spcBef>
            </a:pPr>
            <a:r>
              <a:rPr sz="6000" dirty="0">
                <a:solidFill>
                  <a:srgbClr val="FFFFFF"/>
                </a:solidFill>
                <a:latin typeface="Century Gothic"/>
                <a:cs typeface="Century Gothic"/>
              </a:rPr>
              <a:t>RSO</a:t>
            </a:r>
            <a:endParaRPr sz="6000" dirty="0">
              <a:latin typeface="Century Gothic"/>
              <a:cs typeface="Century Gothic"/>
            </a:endParaRPr>
          </a:p>
          <a:p>
            <a:pPr marL="12700" marR="5080" algn="ctr">
              <a:lnSpc>
                <a:spcPts val="6490"/>
              </a:lnSpc>
              <a:spcBef>
                <a:spcPts val="450"/>
              </a:spcBef>
            </a:pPr>
            <a:r>
              <a:rPr sz="6000" dirty="0">
                <a:solidFill>
                  <a:srgbClr val="FFFFFF"/>
                </a:solidFill>
                <a:latin typeface="Century Gothic"/>
                <a:cs typeface="Century Gothic"/>
              </a:rPr>
              <a:t>O</a:t>
            </a:r>
            <a:r>
              <a:rPr sz="6000" spc="10" dirty="0">
                <a:solidFill>
                  <a:srgbClr val="FFFFFF"/>
                </a:solidFill>
                <a:latin typeface="Century Gothic"/>
                <a:cs typeface="Century Gothic"/>
              </a:rPr>
              <a:t>r</a:t>
            </a:r>
            <a:r>
              <a:rPr sz="6000" spc="70" dirty="0">
                <a:solidFill>
                  <a:srgbClr val="FFFFFF"/>
                </a:solidFill>
                <a:latin typeface="Century Gothic"/>
                <a:cs typeface="Century Gothic"/>
              </a:rPr>
              <a:t>i</a:t>
            </a:r>
            <a:r>
              <a:rPr sz="6000" dirty="0">
                <a:solidFill>
                  <a:srgbClr val="FFFFFF"/>
                </a:solidFill>
                <a:latin typeface="Century Gothic"/>
                <a:cs typeface="Century Gothic"/>
              </a:rPr>
              <a:t>e</a:t>
            </a:r>
            <a:r>
              <a:rPr sz="6000" spc="30" dirty="0">
                <a:solidFill>
                  <a:srgbClr val="FFFFFF"/>
                </a:solidFill>
                <a:latin typeface="Century Gothic"/>
                <a:cs typeface="Century Gothic"/>
              </a:rPr>
              <a:t>n</a:t>
            </a:r>
            <a:r>
              <a:rPr sz="6000" spc="-40" dirty="0">
                <a:solidFill>
                  <a:srgbClr val="FFFFFF"/>
                </a:solidFill>
                <a:latin typeface="Century Gothic"/>
                <a:cs typeface="Century Gothic"/>
              </a:rPr>
              <a:t>t</a:t>
            </a:r>
            <a:r>
              <a:rPr sz="6000" spc="-15" dirty="0">
                <a:solidFill>
                  <a:srgbClr val="FFFFFF"/>
                </a:solidFill>
                <a:latin typeface="Century Gothic"/>
                <a:cs typeface="Century Gothic"/>
              </a:rPr>
              <a:t>a</a:t>
            </a:r>
            <a:r>
              <a:rPr sz="6000" spc="-40" dirty="0">
                <a:solidFill>
                  <a:srgbClr val="FFFFFF"/>
                </a:solidFill>
                <a:latin typeface="Century Gothic"/>
                <a:cs typeface="Century Gothic"/>
              </a:rPr>
              <a:t>t</a:t>
            </a:r>
            <a:r>
              <a:rPr sz="6000" spc="70" dirty="0">
                <a:solidFill>
                  <a:srgbClr val="FFFFFF"/>
                </a:solidFill>
                <a:latin typeface="Century Gothic"/>
                <a:cs typeface="Century Gothic"/>
              </a:rPr>
              <a:t>i</a:t>
            </a:r>
            <a:r>
              <a:rPr sz="6000" dirty="0">
                <a:solidFill>
                  <a:srgbClr val="FFFFFF"/>
                </a:solidFill>
                <a:latin typeface="Century Gothic"/>
                <a:cs typeface="Century Gothic"/>
              </a:rPr>
              <a:t>on  </a:t>
            </a:r>
            <a:r>
              <a:rPr lang="en-US" sz="6000" spc="30" dirty="0">
                <a:solidFill>
                  <a:srgbClr val="FFFFFF"/>
                </a:solidFill>
                <a:latin typeface="Century Gothic"/>
                <a:cs typeface="Century Gothic"/>
              </a:rPr>
              <a:t>2024-2025</a:t>
            </a:r>
            <a:endParaRPr sz="6000" dirty="0">
              <a:latin typeface="Century Gothic"/>
              <a:cs typeface="Century Gothic"/>
            </a:endParaRPr>
          </a:p>
        </p:txBody>
      </p:sp>
      <p:grpSp>
        <p:nvGrpSpPr>
          <p:cNvPr id="4" name="object 4"/>
          <p:cNvGrpSpPr/>
          <p:nvPr/>
        </p:nvGrpSpPr>
        <p:grpSpPr>
          <a:xfrm>
            <a:off x="0" y="0"/>
            <a:ext cx="8544559" cy="6858000"/>
            <a:chOff x="0" y="0"/>
            <a:chExt cx="8544559" cy="6858000"/>
          </a:xfrm>
        </p:grpSpPr>
        <p:sp>
          <p:nvSpPr>
            <p:cNvPr id="5" name="object 5"/>
            <p:cNvSpPr/>
            <p:nvPr/>
          </p:nvSpPr>
          <p:spPr>
            <a:xfrm>
              <a:off x="0" y="0"/>
              <a:ext cx="5323840" cy="6858000"/>
            </a:xfrm>
            <a:custGeom>
              <a:avLst/>
              <a:gdLst/>
              <a:ahLst/>
              <a:cxnLst/>
              <a:rect l="l" t="t" r="r" b="b"/>
              <a:pathLst>
                <a:path w="5323840" h="6858000">
                  <a:moveTo>
                    <a:pt x="3728720" y="5213350"/>
                  </a:moveTo>
                  <a:lnTo>
                    <a:pt x="3728339" y="5165141"/>
                  </a:lnTo>
                  <a:lnTo>
                    <a:pt x="3727246" y="5117109"/>
                  </a:lnTo>
                  <a:lnTo>
                    <a:pt x="3725418" y="5069268"/>
                  </a:lnTo>
                  <a:lnTo>
                    <a:pt x="3722865" y="5021605"/>
                  </a:lnTo>
                  <a:lnTo>
                    <a:pt x="3719588" y="4974133"/>
                  </a:lnTo>
                  <a:lnTo>
                    <a:pt x="3715613" y="4926876"/>
                  </a:lnTo>
                  <a:lnTo>
                    <a:pt x="3710927" y="4879810"/>
                  </a:lnTo>
                  <a:lnTo>
                    <a:pt x="3705542" y="4832959"/>
                  </a:lnTo>
                  <a:lnTo>
                    <a:pt x="3699446" y="4786312"/>
                  </a:lnTo>
                  <a:lnTo>
                    <a:pt x="3692677" y="4739906"/>
                  </a:lnTo>
                  <a:lnTo>
                    <a:pt x="3685222" y="4693717"/>
                  </a:lnTo>
                  <a:lnTo>
                    <a:pt x="3677081" y="4647755"/>
                  </a:lnTo>
                  <a:lnTo>
                    <a:pt x="3668268" y="4602023"/>
                  </a:lnTo>
                  <a:lnTo>
                    <a:pt x="3658781" y="4556544"/>
                  </a:lnTo>
                  <a:lnTo>
                    <a:pt x="3648633" y="4511319"/>
                  </a:lnTo>
                  <a:lnTo>
                    <a:pt x="3637826" y="4466336"/>
                  </a:lnTo>
                  <a:lnTo>
                    <a:pt x="3626370" y="4421606"/>
                  </a:lnTo>
                  <a:lnTo>
                    <a:pt x="3614267" y="4377144"/>
                  </a:lnTo>
                  <a:lnTo>
                    <a:pt x="3601516" y="4332960"/>
                  </a:lnTo>
                  <a:lnTo>
                    <a:pt x="3588131" y="4289044"/>
                  </a:lnTo>
                  <a:lnTo>
                    <a:pt x="3574110" y="4245407"/>
                  </a:lnTo>
                  <a:lnTo>
                    <a:pt x="3559467" y="4202049"/>
                  </a:lnTo>
                  <a:lnTo>
                    <a:pt x="3544201" y="4158983"/>
                  </a:lnTo>
                  <a:lnTo>
                    <a:pt x="3528314" y="4116222"/>
                  </a:lnTo>
                  <a:lnTo>
                    <a:pt x="3511829" y="4073753"/>
                  </a:lnTo>
                  <a:lnTo>
                    <a:pt x="3494735" y="4031589"/>
                  </a:lnTo>
                  <a:lnTo>
                    <a:pt x="3477031" y="3989743"/>
                  </a:lnTo>
                  <a:lnTo>
                    <a:pt x="3458743" y="3948214"/>
                  </a:lnTo>
                  <a:lnTo>
                    <a:pt x="3439871" y="3907002"/>
                  </a:lnTo>
                  <a:lnTo>
                    <a:pt x="3420402" y="3866121"/>
                  </a:lnTo>
                  <a:lnTo>
                    <a:pt x="3400361" y="3825570"/>
                  </a:lnTo>
                  <a:lnTo>
                    <a:pt x="3379749" y="3785349"/>
                  </a:lnTo>
                  <a:lnTo>
                    <a:pt x="3358565" y="3745484"/>
                  </a:lnTo>
                  <a:lnTo>
                    <a:pt x="3336823" y="3705961"/>
                  </a:lnTo>
                  <a:lnTo>
                    <a:pt x="3314522" y="3666794"/>
                  </a:lnTo>
                  <a:lnTo>
                    <a:pt x="3291675" y="3627996"/>
                  </a:lnTo>
                  <a:lnTo>
                    <a:pt x="3268268" y="3589553"/>
                  </a:lnTo>
                  <a:lnTo>
                    <a:pt x="3244329" y="3551478"/>
                  </a:lnTo>
                  <a:lnTo>
                    <a:pt x="3219856" y="3513785"/>
                  </a:lnTo>
                  <a:lnTo>
                    <a:pt x="3194850" y="3476472"/>
                  </a:lnTo>
                  <a:lnTo>
                    <a:pt x="3169323" y="3439541"/>
                  </a:lnTo>
                  <a:lnTo>
                    <a:pt x="3143275" y="3403003"/>
                  </a:lnTo>
                  <a:lnTo>
                    <a:pt x="3116707" y="3366859"/>
                  </a:lnTo>
                  <a:lnTo>
                    <a:pt x="3089630" y="3331121"/>
                  </a:lnTo>
                  <a:lnTo>
                    <a:pt x="3062059" y="3295789"/>
                  </a:lnTo>
                  <a:lnTo>
                    <a:pt x="3033979" y="3260877"/>
                  </a:lnTo>
                  <a:lnTo>
                    <a:pt x="3005417" y="3226384"/>
                  </a:lnTo>
                  <a:lnTo>
                    <a:pt x="2976359" y="3192297"/>
                  </a:lnTo>
                  <a:lnTo>
                    <a:pt x="2946819" y="3158655"/>
                  </a:lnTo>
                  <a:lnTo>
                    <a:pt x="2916809" y="3125444"/>
                  </a:lnTo>
                  <a:lnTo>
                    <a:pt x="2886316" y="3092666"/>
                  </a:lnTo>
                  <a:lnTo>
                    <a:pt x="2855366" y="3060344"/>
                  </a:lnTo>
                  <a:lnTo>
                    <a:pt x="2823959" y="3028467"/>
                  </a:lnTo>
                  <a:lnTo>
                    <a:pt x="2792082" y="2997047"/>
                  </a:lnTo>
                  <a:lnTo>
                    <a:pt x="2759773" y="2966085"/>
                  </a:lnTo>
                  <a:lnTo>
                    <a:pt x="2727007" y="2935592"/>
                  </a:lnTo>
                  <a:lnTo>
                    <a:pt x="2693797" y="2905556"/>
                  </a:lnTo>
                  <a:lnTo>
                    <a:pt x="2660167" y="2876016"/>
                  </a:lnTo>
                  <a:lnTo>
                    <a:pt x="2626093" y="2846959"/>
                  </a:lnTo>
                  <a:lnTo>
                    <a:pt x="2591612" y="2818371"/>
                  </a:lnTo>
                  <a:lnTo>
                    <a:pt x="2556700" y="2790291"/>
                  </a:lnTo>
                  <a:lnTo>
                    <a:pt x="2521381" y="2762707"/>
                  </a:lnTo>
                  <a:lnTo>
                    <a:pt x="2485656" y="2735630"/>
                  </a:lnTo>
                  <a:lnTo>
                    <a:pt x="2449525" y="2709049"/>
                  </a:lnTo>
                  <a:lnTo>
                    <a:pt x="2413000" y="2683002"/>
                  </a:lnTo>
                  <a:lnTo>
                    <a:pt x="2376081" y="2657462"/>
                  </a:lnTo>
                  <a:lnTo>
                    <a:pt x="2338781" y="2632443"/>
                  </a:lnTo>
                  <a:lnTo>
                    <a:pt x="2301087" y="2607970"/>
                  </a:lnTo>
                  <a:lnTo>
                    <a:pt x="2263038" y="2584018"/>
                  </a:lnTo>
                  <a:lnTo>
                    <a:pt x="2224608" y="2560612"/>
                  </a:lnTo>
                  <a:lnTo>
                    <a:pt x="2185809" y="2537752"/>
                  </a:lnTo>
                  <a:lnTo>
                    <a:pt x="2146655" y="2515451"/>
                  </a:lnTo>
                  <a:lnTo>
                    <a:pt x="2107146" y="2493695"/>
                  </a:lnTo>
                  <a:lnTo>
                    <a:pt x="2067293" y="2472512"/>
                  </a:lnTo>
                  <a:lnTo>
                    <a:pt x="2027085" y="2451887"/>
                  </a:lnTo>
                  <a:lnTo>
                    <a:pt x="1986546" y="2431846"/>
                  </a:lnTo>
                  <a:lnTo>
                    <a:pt x="1945678" y="2412377"/>
                  </a:lnTo>
                  <a:lnTo>
                    <a:pt x="1904479" y="2393492"/>
                  </a:lnTo>
                  <a:lnTo>
                    <a:pt x="1862963" y="2375192"/>
                  </a:lnTo>
                  <a:lnTo>
                    <a:pt x="1821129" y="2357488"/>
                  </a:lnTo>
                  <a:lnTo>
                    <a:pt x="1778977" y="2340394"/>
                  </a:lnTo>
                  <a:lnTo>
                    <a:pt x="1736521" y="2323896"/>
                  </a:lnTo>
                  <a:lnTo>
                    <a:pt x="1693773" y="2308009"/>
                  </a:lnTo>
                  <a:lnTo>
                    <a:pt x="1650720" y="2292743"/>
                  </a:lnTo>
                  <a:lnTo>
                    <a:pt x="1607375" y="2278088"/>
                  </a:lnTo>
                  <a:lnTo>
                    <a:pt x="1563751" y="2264067"/>
                  </a:lnTo>
                  <a:lnTo>
                    <a:pt x="1519847" y="2250681"/>
                  </a:lnTo>
                  <a:lnTo>
                    <a:pt x="1475676" y="2237930"/>
                  </a:lnTo>
                  <a:lnTo>
                    <a:pt x="1431226" y="2225814"/>
                  </a:lnTo>
                  <a:lnTo>
                    <a:pt x="1386522" y="2214359"/>
                  </a:lnTo>
                  <a:lnTo>
                    <a:pt x="1341551" y="2203551"/>
                  </a:lnTo>
                  <a:lnTo>
                    <a:pt x="1296327" y="2193404"/>
                  </a:lnTo>
                  <a:lnTo>
                    <a:pt x="1250861" y="2183917"/>
                  </a:lnTo>
                  <a:lnTo>
                    <a:pt x="1205153" y="2175091"/>
                  </a:lnTo>
                  <a:lnTo>
                    <a:pt x="1159217" y="2166950"/>
                  </a:lnTo>
                  <a:lnTo>
                    <a:pt x="1113040" y="2159495"/>
                  </a:lnTo>
                  <a:lnTo>
                    <a:pt x="1066634" y="2152713"/>
                  </a:lnTo>
                  <a:lnTo>
                    <a:pt x="1020013" y="2146630"/>
                  </a:lnTo>
                  <a:lnTo>
                    <a:pt x="973175" y="2141245"/>
                  </a:lnTo>
                  <a:lnTo>
                    <a:pt x="926122" y="2136546"/>
                  </a:lnTo>
                  <a:lnTo>
                    <a:pt x="878878" y="2132571"/>
                  </a:lnTo>
                  <a:lnTo>
                    <a:pt x="831418" y="2129294"/>
                  </a:lnTo>
                  <a:lnTo>
                    <a:pt x="783780" y="2126742"/>
                  </a:lnTo>
                  <a:lnTo>
                    <a:pt x="735939" y="2124913"/>
                  </a:lnTo>
                  <a:lnTo>
                    <a:pt x="687920" y="2123821"/>
                  </a:lnTo>
                  <a:lnTo>
                    <a:pt x="639737" y="2123440"/>
                  </a:lnTo>
                  <a:lnTo>
                    <a:pt x="586524" y="2123897"/>
                  </a:lnTo>
                  <a:lnTo>
                    <a:pt x="533527" y="2125230"/>
                  </a:lnTo>
                  <a:lnTo>
                    <a:pt x="480771" y="2127466"/>
                  </a:lnTo>
                  <a:lnTo>
                    <a:pt x="428231" y="2130564"/>
                  </a:lnTo>
                  <a:lnTo>
                    <a:pt x="375945" y="2134539"/>
                  </a:lnTo>
                  <a:lnTo>
                    <a:pt x="323888" y="2139378"/>
                  </a:lnTo>
                  <a:lnTo>
                    <a:pt x="272097" y="2145080"/>
                  </a:lnTo>
                  <a:lnTo>
                    <a:pt x="220560" y="2151634"/>
                  </a:lnTo>
                  <a:lnTo>
                    <a:pt x="169303" y="2159025"/>
                  </a:lnTo>
                  <a:lnTo>
                    <a:pt x="118313" y="2167255"/>
                  </a:lnTo>
                  <a:lnTo>
                    <a:pt x="67602" y="2176310"/>
                  </a:lnTo>
                  <a:lnTo>
                    <a:pt x="17183" y="2186178"/>
                  </a:lnTo>
                  <a:lnTo>
                    <a:pt x="0" y="2190623"/>
                  </a:lnTo>
                  <a:lnTo>
                    <a:pt x="0" y="6858000"/>
                  </a:lnTo>
                  <a:lnTo>
                    <a:pt x="3251441" y="6858000"/>
                  </a:lnTo>
                  <a:lnTo>
                    <a:pt x="3355848" y="6686131"/>
                  </a:lnTo>
                  <a:lnTo>
                    <a:pt x="3378543" y="6643573"/>
                  </a:lnTo>
                  <a:lnTo>
                    <a:pt x="3400590" y="6600609"/>
                  </a:lnTo>
                  <a:lnTo>
                    <a:pt x="3421977" y="6557264"/>
                  </a:lnTo>
                  <a:lnTo>
                    <a:pt x="3442716" y="6513538"/>
                  </a:lnTo>
                  <a:lnTo>
                    <a:pt x="3462782" y="6469443"/>
                  </a:lnTo>
                  <a:lnTo>
                    <a:pt x="3482162" y="6424981"/>
                  </a:lnTo>
                  <a:lnTo>
                    <a:pt x="3500869" y="6380150"/>
                  </a:lnTo>
                  <a:lnTo>
                    <a:pt x="3518890" y="6334976"/>
                  </a:lnTo>
                  <a:lnTo>
                    <a:pt x="3536226" y="6289446"/>
                  </a:lnTo>
                  <a:lnTo>
                    <a:pt x="3552850" y="6243586"/>
                  </a:lnTo>
                  <a:lnTo>
                    <a:pt x="3568763" y="6197384"/>
                  </a:lnTo>
                  <a:lnTo>
                    <a:pt x="3583978" y="6150864"/>
                  </a:lnTo>
                  <a:lnTo>
                    <a:pt x="3598456" y="6104013"/>
                  </a:lnTo>
                  <a:lnTo>
                    <a:pt x="3612223" y="6056858"/>
                  </a:lnTo>
                  <a:lnTo>
                    <a:pt x="3625240" y="6009386"/>
                  </a:lnTo>
                  <a:lnTo>
                    <a:pt x="3637534" y="5961608"/>
                  </a:lnTo>
                  <a:lnTo>
                    <a:pt x="3649065" y="5913552"/>
                  </a:lnTo>
                  <a:lnTo>
                    <a:pt x="3659860" y="5865203"/>
                  </a:lnTo>
                  <a:lnTo>
                    <a:pt x="3669893" y="5816562"/>
                  </a:lnTo>
                  <a:lnTo>
                    <a:pt x="3679152" y="5767654"/>
                  </a:lnTo>
                  <a:lnTo>
                    <a:pt x="3687648" y="5718480"/>
                  </a:lnTo>
                  <a:lnTo>
                    <a:pt x="3695357" y="5669038"/>
                  </a:lnTo>
                  <a:lnTo>
                    <a:pt x="3702291" y="5619343"/>
                  </a:lnTo>
                  <a:lnTo>
                    <a:pt x="3708438" y="5569394"/>
                  </a:lnTo>
                  <a:lnTo>
                    <a:pt x="3713772" y="5519204"/>
                  </a:lnTo>
                  <a:lnTo>
                    <a:pt x="3718318" y="5468785"/>
                  </a:lnTo>
                  <a:lnTo>
                    <a:pt x="3722039" y="5418125"/>
                  </a:lnTo>
                  <a:lnTo>
                    <a:pt x="3724948" y="5367261"/>
                  </a:lnTo>
                  <a:lnTo>
                    <a:pt x="3727031" y="5316169"/>
                  </a:lnTo>
                  <a:lnTo>
                    <a:pt x="3728288" y="5264861"/>
                  </a:lnTo>
                  <a:lnTo>
                    <a:pt x="3728720" y="5213350"/>
                  </a:lnTo>
                  <a:close/>
                </a:path>
                <a:path w="5323840" h="6858000">
                  <a:moveTo>
                    <a:pt x="5323840" y="331978"/>
                  </a:moveTo>
                  <a:lnTo>
                    <a:pt x="5323141" y="277368"/>
                  </a:lnTo>
                  <a:lnTo>
                    <a:pt x="5321084" y="223062"/>
                  </a:lnTo>
                  <a:lnTo>
                    <a:pt x="5317668" y="169125"/>
                  </a:lnTo>
                  <a:lnTo>
                    <a:pt x="5312918" y="115570"/>
                  </a:lnTo>
                  <a:lnTo>
                    <a:pt x="5295138" y="0"/>
                  </a:lnTo>
                  <a:lnTo>
                    <a:pt x="1105623" y="0"/>
                  </a:lnTo>
                  <a:lnTo>
                    <a:pt x="1087920" y="115570"/>
                  </a:lnTo>
                  <a:lnTo>
                    <a:pt x="1083144" y="169125"/>
                  </a:lnTo>
                  <a:lnTo>
                    <a:pt x="1079715" y="223062"/>
                  </a:lnTo>
                  <a:lnTo>
                    <a:pt x="1077645" y="277368"/>
                  </a:lnTo>
                  <a:lnTo>
                    <a:pt x="1076960" y="331978"/>
                  </a:lnTo>
                  <a:lnTo>
                    <a:pt x="1077480" y="379895"/>
                  </a:lnTo>
                  <a:lnTo>
                    <a:pt x="1079080" y="427545"/>
                  </a:lnTo>
                  <a:lnTo>
                    <a:pt x="1081722" y="474929"/>
                  </a:lnTo>
                  <a:lnTo>
                    <a:pt x="1085392" y="522020"/>
                  </a:lnTo>
                  <a:lnTo>
                    <a:pt x="1090104" y="568820"/>
                  </a:lnTo>
                  <a:lnTo>
                    <a:pt x="1095819" y="615315"/>
                  </a:lnTo>
                  <a:lnTo>
                    <a:pt x="1102537" y="661504"/>
                  </a:lnTo>
                  <a:lnTo>
                    <a:pt x="1110246" y="707351"/>
                  </a:lnTo>
                  <a:lnTo>
                    <a:pt x="1118946" y="752868"/>
                  </a:lnTo>
                  <a:lnTo>
                    <a:pt x="1128598" y="798029"/>
                  </a:lnTo>
                  <a:lnTo>
                    <a:pt x="1139215" y="842835"/>
                  </a:lnTo>
                  <a:lnTo>
                    <a:pt x="1150785" y="887272"/>
                  </a:lnTo>
                  <a:lnTo>
                    <a:pt x="1163294" y="931316"/>
                  </a:lnTo>
                  <a:lnTo>
                    <a:pt x="1176718" y="974966"/>
                  </a:lnTo>
                  <a:lnTo>
                    <a:pt x="1191056" y="1018222"/>
                  </a:lnTo>
                  <a:lnTo>
                    <a:pt x="1206296" y="1061046"/>
                  </a:lnTo>
                  <a:lnTo>
                    <a:pt x="1222425" y="1103452"/>
                  </a:lnTo>
                  <a:lnTo>
                    <a:pt x="1239443" y="1145413"/>
                  </a:lnTo>
                  <a:lnTo>
                    <a:pt x="1257312" y="1186929"/>
                  </a:lnTo>
                  <a:lnTo>
                    <a:pt x="1276057" y="1227975"/>
                  </a:lnTo>
                  <a:lnTo>
                    <a:pt x="1295641" y="1268552"/>
                  </a:lnTo>
                  <a:lnTo>
                    <a:pt x="1316050" y="1308646"/>
                  </a:lnTo>
                  <a:lnTo>
                    <a:pt x="1337297" y="1348232"/>
                  </a:lnTo>
                  <a:lnTo>
                    <a:pt x="1359344" y="1387322"/>
                  </a:lnTo>
                  <a:lnTo>
                    <a:pt x="1382191" y="1425892"/>
                  </a:lnTo>
                  <a:lnTo>
                    <a:pt x="1405839" y="1463941"/>
                  </a:lnTo>
                  <a:lnTo>
                    <a:pt x="1430248" y="1501444"/>
                  </a:lnTo>
                  <a:lnTo>
                    <a:pt x="1455445" y="1538389"/>
                  </a:lnTo>
                  <a:lnTo>
                    <a:pt x="1481378" y="1574774"/>
                  </a:lnTo>
                  <a:lnTo>
                    <a:pt x="1508074" y="1610588"/>
                  </a:lnTo>
                  <a:lnTo>
                    <a:pt x="1535493" y="1645818"/>
                  </a:lnTo>
                  <a:lnTo>
                    <a:pt x="1563636" y="1680451"/>
                  </a:lnTo>
                  <a:lnTo>
                    <a:pt x="1592491" y="1714474"/>
                  </a:lnTo>
                  <a:lnTo>
                    <a:pt x="1622031" y="1747888"/>
                  </a:lnTo>
                  <a:lnTo>
                    <a:pt x="1652282" y="1780654"/>
                  </a:lnTo>
                  <a:lnTo>
                    <a:pt x="1683194" y="1812798"/>
                  </a:lnTo>
                  <a:lnTo>
                    <a:pt x="1714779" y="1844268"/>
                  </a:lnTo>
                  <a:lnTo>
                    <a:pt x="1747012" y="1875091"/>
                  </a:lnTo>
                  <a:lnTo>
                    <a:pt x="1779892" y="1905241"/>
                  </a:lnTo>
                  <a:lnTo>
                    <a:pt x="1813407" y="1934692"/>
                  </a:lnTo>
                  <a:lnTo>
                    <a:pt x="1847545" y="1963458"/>
                  </a:lnTo>
                  <a:lnTo>
                    <a:pt x="1882292" y="1991499"/>
                  </a:lnTo>
                  <a:lnTo>
                    <a:pt x="1917636" y="2018830"/>
                  </a:lnTo>
                  <a:lnTo>
                    <a:pt x="1953564" y="2045436"/>
                  </a:lnTo>
                  <a:lnTo>
                    <a:pt x="1990064" y="2071293"/>
                  </a:lnTo>
                  <a:lnTo>
                    <a:pt x="2027135" y="2096401"/>
                  </a:lnTo>
                  <a:lnTo>
                    <a:pt x="2064753" y="2120735"/>
                  </a:lnTo>
                  <a:lnTo>
                    <a:pt x="2102929" y="2144306"/>
                  </a:lnTo>
                  <a:lnTo>
                    <a:pt x="2141626" y="2167090"/>
                  </a:lnTo>
                  <a:lnTo>
                    <a:pt x="2180831" y="2189061"/>
                  </a:lnTo>
                  <a:lnTo>
                    <a:pt x="2220557" y="2210231"/>
                  </a:lnTo>
                  <a:lnTo>
                    <a:pt x="2260777" y="2230590"/>
                  </a:lnTo>
                  <a:lnTo>
                    <a:pt x="2301494" y="2250109"/>
                  </a:lnTo>
                  <a:lnTo>
                    <a:pt x="2342680" y="2268778"/>
                  </a:lnTo>
                  <a:lnTo>
                    <a:pt x="2384323" y="2286597"/>
                  </a:lnTo>
                  <a:lnTo>
                    <a:pt x="2426424" y="2303564"/>
                  </a:lnTo>
                  <a:lnTo>
                    <a:pt x="2468956" y="2319642"/>
                  </a:lnTo>
                  <a:lnTo>
                    <a:pt x="2511933" y="2334831"/>
                  </a:lnTo>
                  <a:lnTo>
                    <a:pt x="2555316" y="2349119"/>
                  </a:lnTo>
                  <a:lnTo>
                    <a:pt x="2599105" y="2362504"/>
                  </a:lnTo>
                  <a:lnTo>
                    <a:pt x="2643301" y="2374963"/>
                  </a:lnTo>
                  <a:lnTo>
                    <a:pt x="2687878" y="2386495"/>
                  </a:lnTo>
                  <a:lnTo>
                    <a:pt x="2732824" y="2397087"/>
                  </a:lnTo>
                  <a:lnTo>
                    <a:pt x="2778137" y="2406713"/>
                  </a:lnTo>
                  <a:lnTo>
                    <a:pt x="2823794" y="2415375"/>
                  </a:lnTo>
                  <a:lnTo>
                    <a:pt x="2869806" y="2423071"/>
                  </a:lnTo>
                  <a:lnTo>
                    <a:pt x="2916136" y="2429764"/>
                  </a:lnTo>
                  <a:lnTo>
                    <a:pt x="2962783" y="2435466"/>
                  </a:lnTo>
                  <a:lnTo>
                    <a:pt x="3009735" y="2440152"/>
                  </a:lnTo>
                  <a:lnTo>
                    <a:pt x="3056991" y="2443810"/>
                  </a:lnTo>
                  <a:lnTo>
                    <a:pt x="3104515" y="2446451"/>
                  </a:lnTo>
                  <a:lnTo>
                    <a:pt x="3152330" y="2448039"/>
                  </a:lnTo>
                  <a:lnTo>
                    <a:pt x="3200400" y="2448560"/>
                  </a:lnTo>
                  <a:lnTo>
                    <a:pt x="3248456" y="2448039"/>
                  </a:lnTo>
                  <a:lnTo>
                    <a:pt x="3296272" y="2446451"/>
                  </a:lnTo>
                  <a:lnTo>
                    <a:pt x="3343795" y="2443810"/>
                  </a:lnTo>
                  <a:lnTo>
                    <a:pt x="3391052" y="2440152"/>
                  </a:lnTo>
                  <a:lnTo>
                    <a:pt x="3438004" y="2435466"/>
                  </a:lnTo>
                  <a:lnTo>
                    <a:pt x="3484651" y="2429764"/>
                  </a:lnTo>
                  <a:lnTo>
                    <a:pt x="3530981" y="2423071"/>
                  </a:lnTo>
                  <a:lnTo>
                    <a:pt x="3576993" y="2415375"/>
                  </a:lnTo>
                  <a:lnTo>
                    <a:pt x="3622649" y="2406713"/>
                  </a:lnTo>
                  <a:lnTo>
                    <a:pt x="3667963" y="2397087"/>
                  </a:lnTo>
                  <a:lnTo>
                    <a:pt x="3712908" y="2386495"/>
                  </a:lnTo>
                  <a:lnTo>
                    <a:pt x="3757485" y="2374963"/>
                  </a:lnTo>
                  <a:lnTo>
                    <a:pt x="3801681" y="2362504"/>
                  </a:lnTo>
                  <a:lnTo>
                    <a:pt x="3845471" y="2349119"/>
                  </a:lnTo>
                  <a:lnTo>
                    <a:pt x="3888854" y="2334831"/>
                  </a:lnTo>
                  <a:lnTo>
                    <a:pt x="3931831" y="2319642"/>
                  </a:lnTo>
                  <a:lnTo>
                    <a:pt x="3974363" y="2303564"/>
                  </a:lnTo>
                  <a:lnTo>
                    <a:pt x="4016464" y="2286597"/>
                  </a:lnTo>
                  <a:lnTo>
                    <a:pt x="4058107" y="2268778"/>
                  </a:lnTo>
                  <a:lnTo>
                    <a:pt x="4099293" y="2250109"/>
                  </a:lnTo>
                  <a:lnTo>
                    <a:pt x="4140009" y="2230590"/>
                  </a:lnTo>
                  <a:lnTo>
                    <a:pt x="4180230" y="2210231"/>
                  </a:lnTo>
                  <a:lnTo>
                    <a:pt x="4219956" y="2189061"/>
                  </a:lnTo>
                  <a:lnTo>
                    <a:pt x="4259161" y="2167090"/>
                  </a:lnTo>
                  <a:lnTo>
                    <a:pt x="4297858" y="2144306"/>
                  </a:lnTo>
                  <a:lnTo>
                    <a:pt x="4336034" y="2120735"/>
                  </a:lnTo>
                  <a:lnTo>
                    <a:pt x="4373651" y="2096401"/>
                  </a:lnTo>
                  <a:lnTo>
                    <a:pt x="4410722" y="2071293"/>
                  </a:lnTo>
                  <a:lnTo>
                    <a:pt x="4447222" y="2045436"/>
                  </a:lnTo>
                  <a:lnTo>
                    <a:pt x="4483151" y="2018830"/>
                  </a:lnTo>
                  <a:lnTo>
                    <a:pt x="4518495" y="1991499"/>
                  </a:lnTo>
                  <a:lnTo>
                    <a:pt x="4553242" y="1963458"/>
                  </a:lnTo>
                  <a:lnTo>
                    <a:pt x="4587379" y="1934692"/>
                  </a:lnTo>
                  <a:lnTo>
                    <a:pt x="4620895" y="1905241"/>
                  </a:lnTo>
                  <a:lnTo>
                    <a:pt x="4653775" y="1875091"/>
                  </a:lnTo>
                  <a:lnTo>
                    <a:pt x="4686008" y="1844268"/>
                  </a:lnTo>
                  <a:lnTo>
                    <a:pt x="4717593" y="1812798"/>
                  </a:lnTo>
                  <a:lnTo>
                    <a:pt x="4748504" y="1780654"/>
                  </a:lnTo>
                  <a:lnTo>
                    <a:pt x="4778756" y="1747888"/>
                  </a:lnTo>
                  <a:lnTo>
                    <a:pt x="4808296" y="1714474"/>
                  </a:lnTo>
                  <a:lnTo>
                    <a:pt x="4837150" y="1680451"/>
                  </a:lnTo>
                  <a:lnTo>
                    <a:pt x="4865294" y="1645818"/>
                  </a:lnTo>
                  <a:lnTo>
                    <a:pt x="4892713" y="1610588"/>
                  </a:lnTo>
                  <a:lnTo>
                    <a:pt x="4919408" y="1574774"/>
                  </a:lnTo>
                  <a:lnTo>
                    <a:pt x="4945342" y="1538389"/>
                  </a:lnTo>
                  <a:lnTo>
                    <a:pt x="4970538" y="1501444"/>
                  </a:lnTo>
                  <a:lnTo>
                    <a:pt x="4994948" y="1463941"/>
                  </a:lnTo>
                  <a:lnTo>
                    <a:pt x="5018595" y="1425892"/>
                  </a:lnTo>
                  <a:lnTo>
                    <a:pt x="5041443" y="1387322"/>
                  </a:lnTo>
                  <a:lnTo>
                    <a:pt x="5063490" y="1348232"/>
                  </a:lnTo>
                  <a:lnTo>
                    <a:pt x="5084737" y="1308646"/>
                  </a:lnTo>
                  <a:lnTo>
                    <a:pt x="5105146" y="1268552"/>
                  </a:lnTo>
                  <a:lnTo>
                    <a:pt x="5124729" y="1227975"/>
                  </a:lnTo>
                  <a:lnTo>
                    <a:pt x="5143474" y="1186929"/>
                  </a:lnTo>
                  <a:lnTo>
                    <a:pt x="5161343" y="1145413"/>
                  </a:lnTo>
                  <a:lnTo>
                    <a:pt x="5178361" y="1103452"/>
                  </a:lnTo>
                  <a:lnTo>
                    <a:pt x="5194490" y="1061046"/>
                  </a:lnTo>
                  <a:lnTo>
                    <a:pt x="5209730" y="1018222"/>
                  </a:lnTo>
                  <a:lnTo>
                    <a:pt x="5224069" y="974966"/>
                  </a:lnTo>
                  <a:lnTo>
                    <a:pt x="5237492" y="931316"/>
                  </a:lnTo>
                  <a:lnTo>
                    <a:pt x="5250002" y="887272"/>
                  </a:lnTo>
                  <a:lnTo>
                    <a:pt x="5261572" y="842835"/>
                  </a:lnTo>
                  <a:lnTo>
                    <a:pt x="5272189" y="798029"/>
                  </a:lnTo>
                  <a:lnTo>
                    <a:pt x="5281841" y="752868"/>
                  </a:lnTo>
                  <a:lnTo>
                    <a:pt x="5290540" y="707351"/>
                  </a:lnTo>
                  <a:lnTo>
                    <a:pt x="5298249" y="661504"/>
                  </a:lnTo>
                  <a:lnTo>
                    <a:pt x="5304968" y="615315"/>
                  </a:lnTo>
                  <a:lnTo>
                    <a:pt x="5310683" y="568820"/>
                  </a:lnTo>
                  <a:lnTo>
                    <a:pt x="5315394" y="522020"/>
                  </a:lnTo>
                  <a:lnTo>
                    <a:pt x="5319065" y="474929"/>
                  </a:lnTo>
                  <a:lnTo>
                    <a:pt x="5321706" y="427545"/>
                  </a:lnTo>
                  <a:lnTo>
                    <a:pt x="5323306" y="379895"/>
                  </a:lnTo>
                  <a:lnTo>
                    <a:pt x="5323840" y="331978"/>
                  </a:lnTo>
                  <a:close/>
                </a:path>
              </a:pathLst>
            </a:custGeom>
            <a:solidFill>
              <a:srgbClr val="FFFFFF">
                <a:alpha val="79998"/>
              </a:srgbClr>
            </a:solidFill>
          </p:spPr>
          <p:txBody>
            <a:bodyPr wrap="square" lIns="0" tIns="0" rIns="0" bIns="0" rtlCol="0"/>
            <a:lstStyle/>
            <a:p>
              <a:endParaRPr/>
            </a:p>
          </p:txBody>
        </p:sp>
        <p:sp>
          <p:nvSpPr>
            <p:cNvPr id="6" name="object 6"/>
            <p:cNvSpPr/>
            <p:nvPr/>
          </p:nvSpPr>
          <p:spPr>
            <a:xfrm>
              <a:off x="1249680" y="0"/>
              <a:ext cx="3911600" cy="2286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0" y="2286034"/>
              <a:ext cx="3566159" cy="45718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64479" y="558800"/>
              <a:ext cx="3180080" cy="3180080"/>
            </a:xfrm>
            <a:custGeom>
              <a:avLst/>
              <a:gdLst/>
              <a:ahLst/>
              <a:cxnLst/>
              <a:rect l="l" t="t" r="r" b="b"/>
              <a:pathLst>
                <a:path w="3180079" h="3180079">
                  <a:moveTo>
                    <a:pt x="1590040" y="0"/>
                  </a:moveTo>
                  <a:lnTo>
                    <a:pt x="1541425" y="728"/>
                  </a:lnTo>
                  <a:lnTo>
                    <a:pt x="1493174" y="2901"/>
                  </a:lnTo>
                  <a:lnTo>
                    <a:pt x="1445306" y="6497"/>
                  </a:lnTo>
                  <a:lnTo>
                    <a:pt x="1397843" y="11495"/>
                  </a:lnTo>
                  <a:lnTo>
                    <a:pt x="1350806" y="17875"/>
                  </a:lnTo>
                  <a:lnTo>
                    <a:pt x="1304215" y="25616"/>
                  </a:lnTo>
                  <a:lnTo>
                    <a:pt x="1258090" y="34696"/>
                  </a:lnTo>
                  <a:lnTo>
                    <a:pt x="1212454" y="45096"/>
                  </a:lnTo>
                  <a:lnTo>
                    <a:pt x="1167326" y="56794"/>
                  </a:lnTo>
                  <a:lnTo>
                    <a:pt x="1122728" y="69769"/>
                  </a:lnTo>
                  <a:lnTo>
                    <a:pt x="1078680" y="84002"/>
                  </a:lnTo>
                  <a:lnTo>
                    <a:pt x="1035203" y="99471"/>
                  </a:lnTo>
                  <a:lnTo>
                    <a:pt x="992317" y="116155"/>
                  </a:lnTo>
                  <a:lnTo>
                    <a:pt x="950044" y="134033"/>
                  </a:lnTo>
                  <a:lnTo>
                    <a:pt x="908405" y="153085"/>
                  </a:lnTo>
                  <a:lnTo>
                    <a:pt x="867419" y="173290"/>
                  </a:lnTo>
                  <a:lnTo>
                    <a:pt x="827109" y="194627"/>
                  </a:lnTo>
                  <a:lnTo>
                    <a:pt x="787494" y="217075"/>
                  </a:lnTo>
                  <a:lnTo>
                    <a:pt x="748595" y="240614"/>
                  </a:lnTo>
                  <a:lnTo>
                    <a:pt x="710434" y="265223"/>
                  </a:lnTo>
                  <a:lnTo>
                    <a:pt x="673030" y="290881"/>
                  </a:lnTo>
                  <a:lnTo>
                    <a:pt x="636406" y="317567"/>
                  </a:lnTo>
                  <a:lnTo>
                    <a:pt x="600581" y="345260"/>
                  </a:lnTo>
                  <a:lnTo>
                    <a:pt x="565576" y="373940"/>
                  </a:lnTo>
                  <a:lnTo>
                    <a:pt x="531413" y="403586"/>
                  </a:lnTo>
                  <a:lnTo>
                    <a:pt x="498111" y="434177"/>
                  </a:lnTo>
                  <a:lnTo>
                    <a:pt x="465693" y="465693"/>
                  </a:lnTo>
                  <a:lnTo>
                    <a:pt x="434177" y="498111"/>
                  </a:lnTo>
                  <a:lnTo>
                    <a:pt x="403586" y="531413"/>
                  </a:lnTo>
                  <a:lnTo>
                    <a:pt x="373940" y="565576"/>
                  </a:lnTo>
                  <a:lnTo>
                    <a:pt x="345260" y="600581"/>
                  </a:lnTo>
                  <a:lnTo>
                    <a:pt x="317567" y="636406"/>
                  </a:lnTo>
                  <a:lnTo>
                    <a:pt x="290881" y="673030"/>
                  </a:lnTo>
                  <a:lnTo>
                    <a:pt x="265223" y="710434"/>
                  </a:lnTo>
                  <a:lnTo>
                    <a:pt x="240614" y="748595"/>
                  </a:lnTo>
                  <a:lnTo>
                    <a:pt x="217075" y="787494"/>
                  </a:lnTo>
                  <a:lnTo>
                    <a:pt x="194627" y="827109"/>
                  </a:lnTo>
                  <a:lnTo>
                    <a:pt x="173290" y="867419"/>
                  </a:lnTo>
                  <a:lnTo>
                    <a:pt x="153085" y="908405"/>
                  </a:lnTo>
                  <a:lnTo>
                    <a:pt x="134033" y="950044"/>
                  </a:lnTo>
                  <a:lnTo>
                    <a:pt x="116155" y="992317"/>
                  </a:lnTo>
                  <a:lnTo>
                    <a:pt x="99471" y="1035203"/>
                  </a:lnTo>
                  <a:lnTo>
                    <a:pt x="84002" y="1078680"/>
                  </a:lnTo>
                  <a:lnTo>
                    <a:pt x="69769" y="1122728"/>
                  </a:lnTo>
                  <a:lnTo>
                    <a:pt x="56794" y="1167326"/>
                  </a:lnTo>
                  <a:lnTo>
                    <a:pt x="45096" y="1212454"/>
                  </a:lnTo>
                  <a:lnTo>
                    <a:pt x="34696" y="1258090"/>
                  </a:lnTo>
                  <a:lnTo>
                    <a:pt x="25616" y="1304215"/>
                  </a:lnTo>
                  <a:lnTo>
                    <a:pt x="17875" y="1350806"/>
                  </a:lnTo>
                  <a:lnTo>
                    <a:pt x="11495" y="1397843"/>
                  </a:lnTo>
                  <a:lnTo>
                    <a:pt x="6497" y="1445306"/>
                  </a:lnTo>
                  <a:lnTo>
                    <a:pt x="2901" y="1493174"/>
                  </a:lnTo>
                  <a:lnTo>
                    <a:pt x="728" y="1541425"/>
                  </a:lnTo>
                  <a:lnTo>
                    <a:pt x="0" y="1590039"/>
                  </a:lnTo>
                  <a:lnTo>
                    <a:pt x="728" y="1638654"/>
                  </a:lnTo>
                  <a:lnTo>
                    <a:pt x="2901" y="1686905"/>
                  </a:lnTo>
                  <a:lnTo>
                    <a:pt x="6497" y="1734773"/>
                  </a:lnTo>
                  <a:lnTo>
                    <a:pt x="11495" y="1782236"/>
                  </a:lnTo>
                  <a:lnTo>
                    <a:pt x="17875" y="1829273"/>
                  </a:lnTo>
                  <a:lnTo>
                    <a:pt x="25616" y="1875864"/>
                  </a:lnTo>
                  <a:lnTo>
                    <a:pt x="34696" y="1921989"/>
                  </a:lnTo>
                  <a:lnTo>
                    <a:pt x="45096" y="1967625"/>
                  </a:lnTo>
                  <a:lnTo>
                    <a:pt x="56794" y="2012753"/>
                  </a:lnTo>
                  <a:lnTo>
                    <a:pt x="69769" y="2057351"/>
                  </a:lnTo>
                  <a:lnTo>
                    <a:pt x="84002" y="2101399"/>
                  </a:lnTo>
                  <a:lnTo>
                    <a:pt x="99471" y="2144876"/>
                  </a:lnTo>
                  <a:lnTo>
                    <a:pt x="116155" y="2187762"/>
                  </a:lnTo>
                  <a:lnTo>
                    <a:pt x="134033" y="2230035"/>
                  </a:lnTo>
                  <a:lnTo>
                    <a:pt x="153085" y="2271674"/>
                  </a:lnTo>
                  <a:lnTo>
                    <a:pt x="173290" y="2312660"/>
                  </a:lnTo>
                  <a:lnTo>
                    <a:pt x="194627" y="2352970"/>
                  </a:lnTo>
                  <a:lnTo>
                    <a:pt x="217075" y="2392585"/>
                  </a:lnTo>
                  <a:lnTo>
                    <a:pt x="240614" y="2431484"/>
                  </a:lnTo>
                  <a:lnTo>
                    <a:pt x="265223" y="2469645"/>
                  </a:lnTo>
                  <a:lnTo>
                    <a:pt x="290881" y="2507049"/>
                  </a:lnTo>
                  <a:lnTo>
                    <a:pt x="317567" y="2543673"/>
                  </a:lnTo>
                  <a:lnTo>
                    <a:pt x="345260" y="2579498"/>
                  </a:lnTo>
                  <a:lnTo>
                    <a:pt x="373940" y="2614503"/>
                  </a:lnTo>
                  <a:lnTo>
                    <a:pt x="403586" y="2648666"/>
                  </a:lnTo>
                  <a:lnTo>
                    <a:pt x="434177" y="2681968"/>
                  </a:lnTo>
                  <a:lnTo>
                    <a:pt x="465693" y="2714386"/>
                  </a:lnTo>
                  <a:lnTo>
                    <a:pt x="498111" y="2745902"/>
                  </a:lnTo>
                  <a:lnTo>
                    <a:pt x="531413" y="2776493"/>
                  </a:lnTo>
                  <a:lnTo>
                    <a:pt x="565576" y="2806139"/>
                  </a:lnTo>
                  <a:lnTo>
                    <a:pt x="600581" y="2834819"/>
                  </a:lnTo>
                  <a:lnTo>
                    <a:pt x="636406" y="2862512"/>
                  </a:lnTo>
                  <a:lnTo>
                    <a:pt x="673030" y="2889198"/>
                  </a:lnTo>
                  <a:lnTo>
                    <a:pt x="710434" y="2914856"/>
                  </a:lnTo>
                  <a:lnTo>
                    <a:pt x="748595" y="2939465"/>
                  </a:lnTo>
                  <a:lnTo>
                    <a:pt x="787494" y="2963004"/>
                  </a:lnTo>
                  <a:lnTo>
                    <a:pt x="827109" y="2985452"/>
                  </a:lnTo>
                  <a:lnTo>
                    <a:pt x="867419" y="3006789"/>
                  </a:lnTo>
                  <a:lnTo>
                    <a:pt x="908405" y="3026994"/>
                  </a:lnTo>
                  <a:lnTo>
                    <a:pt x="950044" y="3046046"/>
                  </a:lnTo>
                  <a:lnTo>
                    <a:pt x="992317" y="3063924"/>
                  </a:lnTo>
                  <a:lnTo>
                    <a:pt x="1035203" y="3080608"/>
                  </a:lnTo>
                  <a:lnTo>
                    <a:pt x="1078680" y="3096077"/>
                  </a:lnTo>
                  <a:lnTo>
                    <a:pt x="1122728" y="3110310"/>
                  </a:lnTo>
                  <a:lnTo>
                    <a:pt x="1167326" y="3123285"/>
                  </a:lnTo>
                  <a:lnTo>
                    <a:pt x="1212454" y="3134983"/>
                  </a:lnTo>
                  <a:lnTo>
                    <a:pt x="1258090" y="3145383"/>
                  </a:lnTo>
                  <a:lnTo>
                    <a:pt x="1304215" y="3154463"/>
                  </a:lnTo>
                  <a:lnTo>
                    <a:pt x="1350806" y="3162204"/>
                  </a:lnTo>
                  <a:lnTo>
                    <a:pt x="1397843" y="3168584"/>
                  </a:lnTo>
                  <a:lnTo>
                    <a:pt x="1445306" y="3173582"/>
                  </a:lnTo>
                  <a:lnTo>
                    <a:pt x="1493174" y="3177178"/>
                  </a:lnTo>
                  <a:lnTo>
                    <a:pt x="1541425" y="3179351"/>
                  </a:lnTo>
                  <a:lnTo>
                    <a:pt x="1590040" y="3180080"/>
                  </a:lnTo>
                  <a:lnTo>
                    <a:pt x="1638654" y="3179351"/>
                  </a:lnTo>
                  <a:lnTo>
                    <a:pt x="1686905" y="3177178"/>
                  </a:lnTo>
                  <a:lnTo>
                    <a:pt x="1734773" y="3173582"/>
                  </a:lnTo>
                  <a:lnTo>
                    <a:pt x="1782236" y="3168584"/>
                  </a:lnTo>
                  <a:lnTo>
                    <a:pt x="1829273" y="3162204"/>
                  </a:lnTo>
                  <a:lnTo>
                    <a:pt x="1875864" y="3154463"/>
                  </a:lnTo>
                  <a:lnTo>
                    <a:pt x="1921989" y="3145383"/>
                  </a:lnTo>
                  <a:lnTo>
                    <a:pt x="1967625" y="3134983"/>
                  </a:lnTo>
                  <a:lnTo>
                    <a:pt x="2012753" y="3123285"/>
                  </a:lnTo>
                  <a:lnTo>
                    <a:pt x="2057351" y="3110310"/>
                  </a:lnTo>
                  <a:lnTo>
                    <a:pt x="2101399" y="3096077"/>
                  </a:lnTo>
                  <a:lnTo>
                    <a:pt x="2144876" y="3080608"/>
                  </a:lnTo>
                  <a:lnTo>
                    <a:pt x="2187762" y="3063924"/>
                  </a:lnTo>
                  <a:lnTo>
                    <a:pt x="2230035" y="3046046"/>
                  </a:lnTo>
                  <a:lnTo>
                    <a:pt x="2271674" y="3026994"/>
                  </a:lnTo>
                  <a:lnTo>
                    <a:pt x="2312660" y="3006789"/>
                  </a:lnTo>
                  <a:lnTo>
                    <a:pt x="2352970" y="2985452"/>
                  </a:lnTo>
                  <a:lnTo>
                    <a:pt x="2392585" y="2963004"/>
                  </a:lnTo>
                  <a:lnTo>
                    <a:pt x="2431484" y="2939465"/>
                  </a:lnTo>
                  <a:lnTo>
                    <a:pt x="2469645" y="2914856"/>
                  </a:lnTo>
                  <a:lnTo>
                    <a:pt x="2507049" y="2889198"/>
                  </a:lnTo>
                  <a:lnTo>
                    <a:pt x="2543673" y="2862512"/>
                  </a:lnTo>
                  <a:lnTo>
                    <a:pt x="2579498" y="2834819"/>
                  </a:lnTo>
                  <a:lnTo>
                    <a:pt x="2614503" y="2806139"/>
                  </a:lnTo>
                  <a:lnTo>
                    <a:pt x="2648666" y="2776493"/>
                  </a:lnTo>
                  <a:lnTo>
                    <a:pt x="2681968" y="2745902"/>
                  </a:lnTo>
                  <a:lnTo>
                    <a:pt x="2714386" y="2714386"/>
                  </a:lnTo>
                  <a:lnTo>
                    <a:pt x="2745902" y="2681968"/>
                  </a:lnTo>
                  <a:lnTo>
                    <a:pt x="2776493" y="2648666"/>
                  </a:lnTo>
                  <a:lnTo>
                    <a:pt x="2806139" y="2614503"/>
                  </a:lnTo>
                  <a:lnTo>
                    <a:pt x="2834819" y="2579498"/>
                  </a:lnTo>
                  <a:lnTo>
                    <a:pt x="2862512" y="2543673"/>
                  </a:lnTo>
                  <a:lnTo>
                    <a:pt x="2889198" y="2507049"/>
                  </a:lnTo>
                  <a:lnTo>
                    <a:pt x="2914856" y="2469645"/>
                  </a:lnTo>
                  <a:lnTo>
                    <a:pt x="2939465" y="2431484"/>
                  </a:lnTo>
                  <a:lnTo>
                    <a:pt x="2963004" y="2392585"/>
                  </a:lnTo>
                  <a:lnTo>
                    <a:pt x="2985452" y="2352970"/>
                  </a:lnTo>
                  <a:lnTo>
                    <a:pt x="3006789" y="2312660"/>
                  </a:lnTo>
                  <a:lnTo>
                    <a:pt x="3026994" y="2271674"/>
                  </a:lnTo>
                  <a:lnTo>
                    <a:pt x="3046046" y="2230035"/>
                  </a:lnTo>
                  <a:lnTo>
                    <a:pt x="3063924" y="2187762"/>
                  </a:lnTo>
                  <a:lnTo>
                    <a:pt x="3080608" y="2144876"/>
                  </a:lnTo>
                  <a:lnTo>
                    <a:pt x="3096077" y="2101399"/>
                  </a:lnTo>
                  <a:lnTo>
                    <a:pt x="3110310" y="2057351"/>
                  </a:lnTo>
                  <a:lnTo>
                    <a:pt x="3123285" y="2012753"/>
                  </a:lnTo>
                  <a:lnTo>
                    <a:pt x="3134983" y="1967625"/>
                  </a:lnTo>
                  <a:lnTo>
                    <a:pt x="3145383" y="1921989"/>
                  </a:lnTo>
                  <a:lnTo>
                    <a:pt x="3154463" y="1875864"/>
                  </a:lnTo>
                  <a:lnTo>
                    <a:pt x="3162204" y="1829273"/>
                  </a:lnTo>
                  <a:lnTo>
                    <a:pt x="3168584" y="1782236"/>
                  </a:lnTo>
                  <a:lnTo>
                    <a:pt x="3173582" y="1734773"/>
                  </a:lnTo>
                  <a:lnTo>
                    <a:pt x="3177178" y="1686905"/>
                  </a:lnTo>
                  <a:lnTo>
                    <a:pt x="3179351" y="1638654"/>
                  </a:lnTo>
                  <a:lnTo>
                    <a:pt x="3180079" y="1590039"/>
                  </a:lnTo>
                  <a:lnTo>
                    <a:pt x="3179351" y="1541425"/>
                  </a:lnTo>
                  <a:lnTo>
                    <a:pt x="3177178" y="1493174"/>
                  </a:lnTo>
                  <a:lnTo>
                    <a:pt x="3173582" y="1445306"/>
                  </a:lnTo>
                  <a:lnTo>
                    <a:pt x="3168584" y="1397843"/>
                  </a:lnTo>
                  <a:lnTo>
                    <a:pt x="3162204" y="1350806"/>
                  </a:lnTo>
                  <a:lnTo>
                    <a:pt x="3154463" y="1304215"/>
                  </a:lnTo>
                  <a:lnTo>
                    <a:pt x="3145383" y="1258090"/>
                  </a:lnTo>
                  <a:lnTo>
                    <a:pt x="3134983" y="1212454"/>
                  </a:lnTo>
                  <a:lnTo>
                    <a:pt x="3123285" y="1167326"/>
                  </a:lnTo>
                  <a:lnTo>
                    <a:pt x="3110310" y="1122728"/>
                  </a:lnTo>
                  <a:lnTo>
                    <a:pt x="3096077" y="1078680"/>
                  </a:lnTo>
                  <a:lnTo>
                    <a:pt x="3080608" y="1035203"/>
                  </a:lnTo>
                  <a:lnTo>
                    <a:pt x="3063924" y="992317"/>
                  </a:lnTo>
                  <a:lnTo>
                    <a:pt x="3046046" y="950044"/>
                  </a:lnTo>
                  <a:lnTo>
                    <a:pt x="3026994" y="908405"/>
                  </a:lnTo>
                  <a:lnTo>
                    <a:pt x="3006789" y="867419"/>
                  </a:lnTo>
                  <a:lnTo>
                    <a:pt x="2985452" y="827109"/>
                  </a:lnTo>
                  <a:lnTo>
                    <a:pt x="2963004" y="787494"/>
                  </a:lnTo>
                  <a:lnTo>
                    <a:pt x="2939465" y="748595"/>
                  </a:lnTo>
                  <a:lnTo>
                    <a:pt x="2914856" y="710434"/>
                  </a:lnTo>
                  <a:lnTo>
                    <a:pt x="2889198" y="673030"/>
                  </a:lnTo>
                  <a:lnTo>
                    <a:pt x="2862512" y="636406"/>
                  </a:lnTo>
                  <a:lnTo>
                    <a:pt x="2834819" y="600581"/>
                  </a:lnTo>
                  <a:lnTo>
                    <a:pt x="2806139" y="565576"/>
                  </a:lnTo>
                  <a:lnTo>
                    <a:pt x="2776493" y="531413"/>
                  </a:lnTo>
                  <a:lnTo>
                    <a:pt x="2745902" y="498111"/>
                  </a:lnTo>
                  <a:lnTo>
                    <a:pt x="2714386" y="465693"/>
                  </a:lnTo>
                  <a:lnTo>
                    <a:pt x="2681968" y="434177"/>
                  </a:lnTo>
                  <a:lnTo>
                    <a:pt x="2648666" y="403586"/>
                  </a:lnTo>
                  <a:lnTo>
                    <a:pt x="2614503" y="373940"/>
                  </a:lnTo>
                  <a:lnTo>
                    <a:pt x="2579498" y="345260"/>
                  </a:lnTo>
                  <a:lnTo>
                    <a:pt x="2543673" y="317567"/>
                  </a:lnTo>
                  <a:lnTo>
                    <a:pt x="2507049" y="290881"/>
                  </a:lnTo>
                  <a:lnTo>
                    <a:pt x="2469645" y="265223"/>
                  </a:lnTo>
                  <a:lnTo>
                    <a:pt x="2431484" y="240614"/>
                  </a:lnTo>
                  <a:lnTo>
                    <a:pt x="2392585" y="217075"/>
                  </a:lnTo>
                  <a:lnTo>
                    <a:pt x="2352970" y="194627"/>
                  </a:lnTo>
                  <a:lnTo>
                    <a:pt x="2312660" y="173290"/>
                  </a:lnTo>
                  <a:lnTo>
                    <a:pt x="2271674" y="153085"/>
                  </a:lnTo>
                  <a:lnTo>
                    <a:pt x="2230035" y="134033"/>
                  </a:lnTo>
                  <a:lnTo>
                    <a:pt x="2187762" y="116155"/>
                  </a:lnTo>
                  <a:lnTo>
                    <a:pt x="2144876" y="99471"/>
                  </a:lnTo>
                  <a:lnTo>
                    <a:pt x="2101399" y="84002"/>
                  </a:lnTo>
                  <a:lnTo>
                    <a:pt x="2057351" y="69769"/>
                  </a:lnTo>
                  <a:lnTo>
                    <a:pt x="2012753" y="56794"/>
                  </a:lnTo>
                  <a:lnTo>
                    <a:pt x="1967625" y="45096"/>
                  </a:lnTo>
                  <a:lnTo>
                    <a:pt x="1921989" y="34696"/>
                  </a:lnTo>
                  <a:lnTo>
                    <a:pt x="1875864" y="25616"/>
                  </a:lnTo>
                  <a:lnTo>
                    <a:pt x="1829273" y="17875"/>
                  </a:lnTo>
                  <a:lnTo>
                    <a:pt x="1782236" y="11495"/>
                  </a:lnTo>
                  <a:lnTo>
                    <a:pt x="1734773" y="6497"/>
                  </a:lnTo>
                  <a:lnTo>
                    <a:pt x="1686905" y="2901"/>
                  </a:lnTo>
                  <a:lnTo>
                    <a:pt x="1638654" y="728"/>
                  </a:lnTo>
                  <a:lnTo>
                    <a:pt x="1590040" y="0"/>
                  </a:lnTo>
                  <a:close/>
                </a:path>
              </a:pathLst>
            </a:custGeom>
            <a:solidFill>
              <a:srgbClr val="FFFFFF">
                <a:alpha val="79998"/>
              </a:srgbClr>
            </a:solidFill>
          </p:spPr>
          <p:txBody>
            <a:bodyPr wrap="square" lIns="0" tIns="0" rIns="0" bIns="0" rtlCol="0"/>
            <a:lstStyle/>
            <a:p>
              <a:endParaRPr/>
            </a:p>
          </p:txBody>
        </p:sp>
      </p:grpSp>
      <p:grpSp>
        <p:nvGrpSpPr>
          <p:cNvPr id="10" name="object 10"/>
          <p:cNvGrpSpPr/>
          <p:nvPr/>
        </p:nvGrpSpPr>
        <p:grpSpPr>
          <a:xfrm>
            <a:off x="8747759" y="0"/>
            <a:ext cx="3444240" cy="3545840"/>
            <a:chOff x="8747759" y="0"/>
            <a:chExt cx="3444240" cy="3545840"/>
          </a:xfrm>
        </p:grpSpPr>
        <p:sp>
          <p:nvSpPr>
            <p:cNvPr id="11" name="object 11"/>
            <p:cNvSpPr/>
            <p:nvPr/>
          </p:nvSpPr>
          <p:spPr>
            <a:xfrm>
              <a:off x="8747759" y="0"/>
              <a:ext cx="3444240" cy="3545840"/>
            </a:xfrm>
            <a:custGeom>
              <a:avLst/>
              <a:gdLst/>
              <a:ahLst/>
              <a:cxnLst/>
              <a:rect l="l" t="t" r="r" b="b"/>
              <a:pathLst>
                <a:path w="3444240" h="3545840">
                  <a:moveTo>
                    <a:pt x="3444240" y="0"/>
                  </a:moveTo>
                  <a:lnTo>
                    <a:pt x="115443" y="0"/>
                  </a:lnTo>
                  <a:lnTo>
                    <a:pt x="70866" y="164719"/>
                  </a:lnTo>
                  <a:lnTo>
                    <a:pt x="59733" y="214930"/>
                  </a:lnTo>
                  <a:lnTo>
                    <a:pt x="49521" y="265481"/>
                  </a:lnTo>
                  <a:lnTo>
                    <a:pt x="40237" y="316362"/>
                  </a:lnTo>
                  <a:lnTo>
                    <a:pt x="31891" y="367566"/>
                  </a:lnTo>
                  <a:lnTo>
                    <a:pt x="24492" y="419081"/>
                  </a:lnTo>
                  <a:lnTo>
                    <a:pt x="18049" y="470900"/>
                  </a:lnTo>
                  <a:lnTo>
                    <a:pt x="12573" y="523012"/>
                  </a:lnTo>
                  <a:lnTo>
                    <a:pt x="8071" y="575408"/>
                  </a:lnTo>
                  <a:lnTo>
                    <a:pt x="4554" y="628080"/>
                  </a:lnTo>
                  <a:lnTo>
                    <a:pt x="2030" y="681018"/>
                  </a:lnTo>
                  <a:lnTo>
                    <a:pt x="509" y="734212"/>
                  </a:lnTo>
                  <a:lnTo>
                    <a:pt x="0" y="787653"/>
                  </a:lnTo>
                  <a:lnTo>
                    <a:pt x="419" y="836172"/>
                  </a:lnTo>
                  <a:lnTo>
                    <a:pt x="1672" y="884489"/>
                  </a:lnTo>
                  <a:lnTo>
                    <a:pt x="3752" y="932595"/>
                  </a:lnTo>
                  <a:lnTo>
                    <a:pt x="6652" y="980485"/>
                  </a:lnTo>
                  <a:lnTo>
                    <a:pt x="10366" y="1028152"/>
                  </a:lnTo>
                  <a:lnTo>
                    <a:pt x="14886" y="1075589"/>
                  </a:lnTo>
                  <a:lnTo>
                    <a:pt x="20206" y="1122789"/>
                  </a:lnTo>
                  <a:lnTo>
                    <a:pt x="26318" y="1169745"/>
                  </a:lnTo>
                  <a:lnTo>
                    <a:pt x="33216" y="1216450"/>
                  </a:lnTo>
                  <a:lnTo>
                    <a:pt x="40894" y="1262898"/>
                  </a:lnTo>
                  <a:lnTo>
                    <a:pt x="49343" y="1309082"/>
                  </a:lnTo>
                  <a:lnTo>
                    <a:pt x="58558" y="1354994"/>
                  </a:lnTo>
                  <a:lnTo>
                    <a:pt x="68531" y="1400629"/>
                  </a:lnTo>
                  <a:lnTo>
                    <a:pt x="79256" y="1445978"/>
                  </a:lnTo>
                  <a:lnTo>
                    <a:pt x="90726" y="1491036"/>
                  </a:lnTo>
                  <a:lnTo>
                    <a:pt x="102933" y="1535796"/>
                  </a:lnTo>
                  <a:lnTo>
                    <a:pt x="115872" y="1580250"/>
                  </a:lnTo>
                  <a:lnTo>
                    <a:pt x="129535" y="1624393"/>
                  </a:lnTo>
                  <a:lnTo>
                    <a:pt x="143915" y="1668216"/>
                  </a:lnTo>
                  <a:lnTo>
                    <a:pt x="159005" y="1711713"/>
                  </a:lnTo>
                  <a:lnTo>
                    <a:pt x="174800" y="1754878"/>
                  </a:lnTo>
                  <a:lnTo>
                    <a:pt x="191290" y="1797703"/>
                  </a:lnTo>
                  <a:lnTo>
                    <a:pt x="208471" y="1840182"/>
                  </a:lnTo>
                  <a:lnTo>
                    <a:pt x="226335" y="1882308"/>
                  </a:lnTo>
                  <a:lnTo>
                    <a:pt x="244875" y="1924074"/>
                  </a:lnTo>
                  <a:lnTo>
                    <a:pt x="264085" y="1965473"/>
                  </a:lnTo>
                  <a:lnTo>
                    <a:pt x="283957" y="2006498"/>
                  </a:lnTo>
                  <a:lnTo>
                    <a:pt x="304484" y="2047143"/>
                  </a:lnTo>
                  <a:lnTo>
                    <a:pt x="325661" y="2087400"/>
                  </a:lnTo>
                  <a:lnTo>
                    <a:pt x="347479" y="2127264"/>
                  </a:lnTo>
                  <a:lnTo>
                    <a:pt x="369932" y="2166726"/>
                  </a:lnTo>
                  <a:lnTo>
                    <a:pt x="393014" y="2205781"/>
                  </a:lnTo>
                  <a:lnTo>
                    <a:pt x="416716" y="2244420"/>
                  </a:lnTo>
                  <a:lnTo>
                    <a:pt x="441034" y="2282639"/>
                  </a:lnTo>
                  <a:lnTo>
                    <a:pt x="465959" y="2320429"/>
                  </a:lnTo>
                  <a:lnTo>
                    <a:pt x="491484" y="2357783"/>
                  </a:lnTo>
                  <a:lnTo>
                    <a:pt x="517604" y="2394696"/>
                  </a:lnTo>
                  <a:lnTo>
                    <a:pt x="544311" y="2431160"/>
                  </a:lnTo>
                  <a:lnTo>
                    <a:pt x="571598" y="2467168"/>
                  </a:lnTo>
                  <a:lnTo>
                    <a:pt x="599458" y="2502714"/>
                  </a:lnTo>
                  <a:lnTo>
                    <a:pt x="627885" y="2537790"/>
                  </a:lnTo>
                  <a:lnTo>
                    <a:pt x="656871" y="2572390"/>
                  </a:lnTo>
                  <a:lnTo>
                    <a:pt x="686410" y="2606507"/>
                  </a:lnTo>
                  <a:lnTo>
                    <a:pt x="716495" y="2640134"/>
                  </a:lnTo>
                  <a:lnTo>
                    <a:pt x="747120" y="2673265"/>
                  </a:lnTo>
                  <a:lnTo>
                    <a:pt x="778276" y="2705892"/>
                  </a:lnTo>
                  <a:lnTo>
                    <a:pt x="809958" y="2738008"/>
                  </a:lnTo>
                  <a:lnTo>
                    <a:pt x="842158" y="2769608"/>
                  </a:lnTo>
                  <a:lnTo>
                    <a:pt x="874870" y="2800683"/>
                  </a:lnTo>
                  <a:lnTo>
                    <a:pt x="908087" y="2831227"/>
                  </a:lnTo>
                  <a:lnTo>
                    <a:pt x="941802" y="2861234"/>
                  </a:lnTo>
                  <a:lnTo>
                    <a:pt x="976007" y="2890696"/>
                  </a:lnTo>
                  <a:lnTo>
                    <a:pt x="1010697" y="2919607"/>
                  </a:lnTo>
                  <a:lnTo>
                    <a:pt x="1045865" y="2947960"/>
                  </a:lnTo>
                  <a:lnTo>
                    <a:pt x="1081503" y="2975747"/>
                  </a:lnTo>
                  <a:lnTo>
                    <a:pt x="1117604" y="3002963"/>
                  </a:lnTo>
                  <a:lnTo>
                    <a:pt x="1154162" y="3029599"/>
                  </a:lnTo>
                  <a:lnTo>
                    <a:pt x="1191171" y="3055651"/>
                  </a:lnTo>
                  <a:lnTo>
                    <a:pt x="1228622" y="3081110"/>
                  </a:lnTo>
                  <a:lnTo>
                    <a:pt x="1266510" y="3105969"/>
                  </a:lnTo>
                  <a:lnTo>
                    <a:pt x="1304827" y="3130223"/>
                  </a:lnTo>
                  <a:lnTo>
                    <a:pt x="1343566" y="3153863"/>
                  </a:lnTo>
                  <a:lnTo>
                    <a:pt x="1382721" y="3176884"/>
                  </a:lnTo>
                  <a:lnTo>
                    <a:pt x="1422285" y="3199278"/>
                  </a:lnTo>
                  <a:lnTo>
                    <a:pt x="1462251" y="3221039"/>
                  </a:lnTo>
                  <a:lnTo>
                    <a:pt x="1502612" y="3242160"/>
                  </a:lnTo>
                  <a:lnTo>
                    <a:pt x="1543362" y="3262633"/>
                  </a:lnTo>
                  <a:lnTo>
                    <a:pt x="1584492" y="3282453"/>
                  </a:lnTo>
                  <a:lnTo>
                    <a:pt x="1625998" y="3301612"/>
                  </a:lnTo>
                  <a:lnTo>
                    <a:pt x="1667871" y="3320103"/>
                  </a:lnTo>
                  <a:lnTo>
                    <a:pt x="1710104" y="3337920"/>
                  </a:lnTo>
                  <a:lnTo>
                    <a:pt x="1752692" y="3355055"/>
                  </a:lnTo>
                  <a:lnTo>
                    <a:pt x="1795627" y="3371503"/>
                  </a:lnTo>
                  <a:lnTo>
                    <a:pt x="1838902" y="3387255"/>
                  </a:lnTo>
                  <a:lnTo>
                    <a:pt x="1882510" y="3402306"/>
                  </a:lnTo>
                  <a:lnTo>
                    <a:pt x="1926445" y="3416648"/>
                  </a:lnTo>
                  <a:lnTo>
                    <a:pt x="1970700" y="3430275"/>
                  </a:lnTo>
                  <a:lnTo>
                    <a:pt x="2015267" y="3443179"/>
                  </a:lnTo>
                  <a:lnTo>
                    <a:pt x="2060141" y="3455354"/>
                  </a:lnTo>
                  <a:lnTo>
                    <a:pt x="2105313" y="3466793"/>
                  </a:lnTo>
                  <a:lnTo>
                    <a:pt x="2150778" y="3477490"/>
                  </a:lnTo>
                  <a:lnTo>
                    <a:pt x="2196528" y="3487437"/>
                  </a:lnTo>
                  <a:lnTo>
                    <a:pt x="2242557" y="3496627"/>
                  </a:lnTo>
                  <a:lnTo>
                    <a:pt x="2288858" y="3505054"/>
                  </a:lnTo>
                  <a:lnTo>
                    <a:pt x="2335423" y="3512711"/>
                  </a:lnTo>
                  <a:lnTo>
                    <a:pt x="2382246" y="3519591"/>
                  </a:lnTo>
                  <a:lnTo>
                    <a:pt x="2429321" y="3525687"/>
                  </a:lnTo>
                  <a:lnTo>
                    <a:pt x="2476640" y="3530993"/>
                  </a:lnTo>
                  <a:lnTo>
                    <a:pt x="2524196" y="3535501"/>
                  </a:lnTo>
                  <a:lnTo>
                    <a:pt x="2571982" y="3539204"/>
                  </a:lnTo>
                  <a:lnTo>
                    <a:pt x="2619993" y="3542097"/>
                  </a:lnTo>
                  <a:lnTo>
                    <a:pt x="2668220" y="3544172"/>
                  </a:lnTo>
                  <a:lnTo>
                    <a:pt x="2716657" y="3545421"/>
                  </a:lnTo>
                  <a:lnTo>
                    <a:pt x="2765298" y="3545840"/>
                  </a:lnTo>
                  <a:lnTo>
                    <a:pt x="2817273" y="3545362"/>
                  </a:lnTo>
                  <a:lnTo>
                    <a:pt x="2869009" y="3543937"/>
                  </a:lnTo>
                  <a:lnTo>
                    <a:pt x="2920497" y="3541571"/>
                  </a:lnTo>
                  <a:lnTo>
                    <a:pt x="2971733" y="3538273"/>
                  </a:lnTo>
                  <a:lnTo>
                    <a:pt x="3022707" y="3534053"/>
                  </a:lnTo>
                  <a:lnTo>
                    <a:pt x="3073415" y="3528919"/>
                  </a:lnTo>
                  <a:lnTo>
                    <a:pt x="3123848" y="3522878"/>
                  </a:lnTo>
                  <a:lnTo>
                    <a:pt x="3174000" y="3515941"/>
                  </a:lnTo>
                  <a:lnTo>
                    <a:pt x="3223864" y="3508115"/>
                  </a:lnTo>
                  <a:lnTo>
                    <a:pt x="3273433" y="3499410"/>
                  </a:lnTo>
                  <a:lnTo>
                    <a:pt x="3322701" y="3489833"/>
                  </a:lnTo>
                  <a:lnTo>
                    <a:pt x="3444240" y="3458591"/>
                  </a:lnTo>
                  <a:lnTo>
                    <a:pt x="3444240" y="0"/>
                  </a:lnTo>
                  <a:close/>
                </a:path>
              </a:pathLst>
            </a:custGeom>
            <a:solidFill>
              <a:srgbClr val="FFFFFF">
                <a:alpha val="79998"/>
              </a:srgbClr>
            </a:solidFill>
          </p:spPr>
          <p:txBody>
            <a:bodyPr wrap="square" lIns="0" tIns="0" rIns="0" bIns="0" rtlCol="0"/>
            <a:lstStyle/>
            <a:p>
              <a:endParaRPr/>
            </a:p>
          </p:txBody>
        </p:sp>
        <p:sp>
          <p:nvSpPr>
            <p:cNvPr id="12" name="object 12"/>
            <p:cNvSpPr/>
            <p:nvPr/>
          </p:nvSpPr>
          <p:spPr>
            <a:xfrm>
              <a:off x="8920479" y="0"/>
              <a:ext cx="3271520" cy="3383279"/>
            </a:xfrm>
            <a:prstGeom prst="rect">
              <a:avLst/>
            </a:prstGeom>
            <a:blipFill>
              <a:blip r:embed="rId4" cstate="print"/>
              <a:stretch>
                <a:fillRect/>
              </a:stretch>
            </a:blipFill>
          </p:spPr>
          <p:txBody>
            <a:bodyPr wrap="square" lIns="0" tIns="0" rIns="0" bIns="0" rtlCol="0"/>
            <a:lstStyle/>
            <a:p>
              <a:endParaRPr/>
            </a:p>
          </p:txBody>
        </p:sp>
      </p:grpSp>
      <p:grpSp>
        <p:nvGrpSpPr>
          <p:cNvPr id="13" name="object 13"/>
          <p:cNvGrpSpPr/>
          <p:nvPr/>
        </p:nvGrpSpPr>
        <p:grpSpPr>
          <a:xfrm>
            <a:off x="9194800" y="3911600"/>
            <a:ext cx="2997200" cy="2946400"/>
            <a:chOff x="9194800" y="3911600"/>
            <a:chExt cx="2997200" cy="2946400"/>
          </a:xfrm>
        </p:grpSpPr>
        <p:sp>
          <p:nvSpPr>
            <p:cNvPr id="14" name="object 14"/>
            <p:cNvSpPr/>
            <p:nvPr/>
          </p:nvSpPr>
          <p:spPr>
            <a:xfrm>
              <a:off x="9194800" y="3911600"/>
              <a:ext cx="2997200" cy="2946400"/>
            </a:xfrm>
            <a:custGeom>
              <a:avLst/>
              <a:gdLst/>
              <a:ahLst/>
              <a:cxnLst/>
              <a:rect l="l" t="t" r="r" b="b"/>
              <a:pathLst>
                <a:path w="2997200" h="2946400">
                  <a:moveTo>
                    <a:pt x="2055241" y="0"/>
                  </a:moveTo>
                  <a:lnTo>
                    <a:pt x="2006726" y="559"/>
                  </a:lnTo>
                  <a:lnTo>
                    <a:pt x="1958487" y="2230"/>
                  </a:lnTo>
                  <a:lnTo>
                    <a:pt x="1910536" y="4999"/>
                  </a:lnTo>
                  <a:lnTo>
                    <a:pt x="1862885" y="8856"/>
                  </a:lnTo>
                  <a:lnTo>
                    <a:pt x="1815547" y="13786"/>
                  </a:lnTo>
                  <a:lnTo>
                    <a:pt x="1768534" y="19778"/>
                  </a:lnTo>
                  <a:lnTo>
                    <a:pt x="1721858" y="26820"/>
                  </a:lnTo>
                  <a:lnTo>
                    <a:pt x="1675532" y="34899"/>
                  </a:lnTo>
                  <a:lnTo>
                    <a:pt x="1629568" y="44003"/>
                  </a:lnTo>
                  <a:lnTo>
                    <a:pt x="1583978" y="54120"/>
                  </a:lnTo>
                  <a:lnTo>
                    <a:pt x="1538774" y="65237"/>
                  </a:lnTo>
                  <a:lnTo>
                    <a:pt x="1493970" y="77343"/>
                  </a:lnTo>
                  <a:lnTo>
                    <a:pt x="1449577" y="90424"/>
                  </a:lnTo>
                  <a:lnTo>
                    <a:pt x="1405607" y="104468"/>
                  </a:lnTo>
                  <a:lnTo>
                    <a:pt x="1362073" y="119464"/>
                  </a:lnTo>
                  <a:lnTo>
                    <a:pt x="1318988" y="135399"/>
                  </a:lnTo>
                  <a:lnTo>
                    <a:pt x="1276364" y="152261"/>
                  </a:lnTo>
                  <a:lnTo>
                    <a:pt x="1234212" y="170036"/>
                  </a:lnTo>
                  <a:lnTo>
                    <a:pt x="1192545" y="188714"/>
                  </a:lnTo>
                  <a:lnTo>
                    <a:pt x="1151377" y="208282"/>
                  </a:lnTo>
                  <a:lnTo>
                    <a:pt x="1110718" y="228726"/>
                  </a:lnTo>
                  <a:lnTo>
                    <a:pt x="1070581" y="250037"/>
                  </a:lnTo>
                  <a:lnTo>
                    <a:pt x="1030979" y="272199"/>
                  </a:lnTo>
                  <a:lnTo>
                    <a:pt x="991925" y="295203"/>
                  </a:lnTo>
                  <a:lnTo>
                    <a:pt x="953429" y="319034"/>
                  </a:lnTo>
                  <a:lnTo>
                    <a:pt x="915505" y="343682"/>
                  </a:lnTo>
                  <a:lnTo>
                    <a:pt x="878165" y="369133"/>
                  </a:lnTo>
                  <a:lnTo>
                    <a:pt x="841421" y="395375"/>
                  </a:lnTo>
                  <a:lnTo>
                    <a:pt x="805286" y="422397"/>
                  </a:lnTo>
                  <a:lnTo>
                    <a:pt x="769772" y="450185"/>
                  </a:lnTo>
                  <a:lnTo>
                    <a:pt x="734891" y="478728"/>
                  </a:lnTo>
                  <a:lnTo>
                    <a:pt x="700656" y="508013"/>
                  </a:lnTo>
                  <a:lnTo>
                    <a:pt x="667079" y="538027"/>
                  </a:lnTo>
                  <a:lnTo>
                    <a:pt x="634172" y="568759"/>
                  </a:lnTo>
                  <a:lnTo>
                    <a:pt x="601948" y="600197"/>
                  </a:lnTo>
                  <a:lnTo>
                    <a:pt x="570418" y="632327"/>
                  </a:lnTo>
                  <a:lnTo>
                    <a:pt x="539597" y="665138"/>
                  </a:lnTo>
                  <a:lnTo>
                    <a:pt x="509494" y="698617"/>
                  </a:lnTo>
                  <a:lnTo>
                    <a:pt x="480124" y="732752"/>
                  </a:lnTo>
                  <a:lnTo>
                    <a:pt x="451498" y="767532"/>
                  </a:lnTo>
                  <a:lnTo>
                    <a:pt x="423628" y="802942"/>
                  </a:lnTo>
                  <a:lnTo>
                    <a:pt x="396528" y="838972"/>
                  </a:lnTo>
                  <a:lnTo>
                    <a:pt x="370209" y="875608"/>
                  </a:lnTo>
                  <a:lnTo>
                    <a:pt x="344684" y="912839"/>
                  </a:lnTo>
                  <a:lnTo>
                    <a:pt x="319964" y="950652"/>
                  </a:lnTo>
                  <a:lnTo>
                    <a:pt x="296063" y="989035"/>
                  </a:lnTo>
                  <a:lnTo>
                    <a:pt x="272992" y="1027976"/>
                  </a:lnTo>
                  <a:lnTo>
                    <a:pt x="250765" y="1067462"/>
                  </a:lnTo>
                  <a:lnTo>
                    <a:pt x="229393" y="1107481"/>
                  </a:lnTo>
                  <a:lnTo>
                    <a:pt x="208888" y="1148021"/>
                  </a:lnTo>
                  <a:lnTo>
                    <a:pt x="189264" y="1189070"/>
                  </a:lnTo>
                  <a:lnTo>
                    <a:pt x="170531" y="1230614"/>
                  </a:lnTo>
                  <a:lnTo>
                    <a:pt x="152704" y="1272642"/>
                  </a:lnTo>
                  <a:lnTo>
                    <a:pt x="135793" y="1315142"/>
                  </a:lnTo>
                  <a:lnTo>
                    <a:pt x="119812" y="1358101"/>
                  </a:lnTo>
                  <a:lnTo>
                    <a:pt x="104772" y="1401507"/>
                  </a:lnTo>
                  <a:lnTo>
                    <a:pt x="90687" y="1445348"/>
                  </a:lnTo>
                  <a:lnTo>
                    <a:pt x="77568" y="1489611"/>
                  </a:lnTo>
                  <a:lnTo>
                    <a:pt x="65427" y="1534284"/>
                  </a:lnTo>
                  <a:lnTo>
                    <a:pt x="54277" y="1579355"/>
                  </a:lnTo>
                  <a:lnTo>
                    <a:pt x="44131" y="1624811"/>
                  </a:lnTo>
                  <a:lnTo>
                    <a:pt x="35000" y="1670641"/>
                  </a:lnTo>
                  <a:lnTo>
                    <a:pt x="26898" y="1716831"/>
                  </a:lnTo>
                  <a:lnTo>
                    <a:pt x="19836" y="1763370"/>
                  </a:lnTo>
                  <a:lnTo>
                    <a:pt x="13826" y="1810245"/>
                  </a:lnTo>
                  <a:lnTo>
                    <a:pt x="8881" y="1857444"/>
                  </a:lnTo>
                  <a:lnTo>
                    <a:pt x="5014" y="1904954"/>
                  </a:lnTo>
                  <a:lnTo>
                    <a:pt x="2236" y="1952764"/>
                  </a:lnTo>
                  <a:lnTo>
                    <a:pt x="561" y="2000862"/>
                  </a:lnTo>
                  <a:lnTo>
                    <a:pt x="0" y="2049233"/>
                  </a:lnTo>
                  <a:lnTo>
                    <a:pt x="671" y="2102126"/>
                  </a:lnTo>
                  <a:lnTo>
                    <a:pt x="2675" y="2154688"/>
                  </a:lnTo>
                  <a:lnTo>
                    <a:pt x="5994" y="2206903"/>
                  </a:lnTo>
                  <a:lnTo>
                    <a:pt x="10614" y="2258757"/>
                  </a:lnTo>
                  <a:lnTo>
                    <a:pt x="16517" y="2310232"/>
                  </a:lnTo>
                  <a:lnTo>
                    <a:pt x="23688" y="2361313"/>
                  </a:lnTo>
                  <a:lnTo>
                    <a:pt x="32110" y="2411983"/>
                  </a:lnTo>
                  <a:lnTo>
                    <a:pt x="41767" y="2462227"/>
                  </a:lnTo>
                  <a:lnTo>
                    <a:pt x="52643" y="2512027"/>
                  </a:lnTo>
                  <a:lnTo>
                    <a:pt x="64721" y="2561369"/>
                  </a:lnTo>
                  <a:lnTo>
                    <a:pt x="77986" y="2610236"/>
                  </a:lnTo>
                  <a:lnTo>
                    <a:pt x="92422" y="2658612"/>
                  </a:lnTo>
                  <a:lnTo>
                    <a:pt x="108011" y="2706481"/>
                  </a:lnTo>
                  <a:lnTo>
                    <a:pt x="124739" y="2753827"/>
                  </a:lnTo>
                  <a:lnTo>
                    <a:pt x="142588" y="2800634"/>
                  </a:lnTo>
                  <a:lnTo>
                    <a:pt x="161544" y="2846885"/>
                  </a:lnTo>
                  <a:lnTo>
                    <a:pt x="209550" y="2946400"/>
                  </a:lnTo>
                  <a:lnTo>
                    <a:pt x="2997200" y="2946400"/>
                  </a:lnTo>
                  <a:lnTo>
                    <a:pt x="2997200" y="229235"/>
                  </a:lnTo>
                  <a:lnTo>
                    <a:pt x="2855214" y="161036"/>
                  </a:lnTo>
                  <a:lnTo>
                    <a:pt x="2808828" y="142149"/>
                  </a:lnTo>
                  <a:lnTo>
                    <a:pt x="2761884" y="124362"/>
                  </a:lnTo>
                  <a:lnTo>
                    <a:pt x="2714399" y="107692"/>
                  </a:lnTo>
                  <a:lnTo>
                    <a:pt x="2666388" y="92154"/>
                  </a:lnTo>
                  <a:lnTo>
                    <a:pt x="2617869" y="77765"/>
                  </a:lnTo>
                  <a:lnTo>
                    <a:pt x="2568856" y="64541"/>
                  </a:lnTo>
                  <a:lnTo>
                    <a:pt x="2519368" y="52499"/>
                  </a:lnTo>
                  <a:lnTo>
                    <a:pt x="2469419" y="41655"/>
                  </a:lnTo>
                  <a:lnTo>
                    <a:pt x="2419027" y="32026"/>
                  </a:lnTo>
                  <a:lnTo>
                    <a:pt x="2368208" y="23627"/>
                  </a:lnTo>
                  <a:lnTo>
                    <a:pt x="2316978" y="16476"/>
                  </a:lnTo>
                  <a:lnTo>
                    <a:pt x="2265354" y="10588"/>
                  </a:lnTo>
                  <a:lnTo>
                    <a:pt x="2213352" y="5980"/>
                  </a:lnTo>
                  <a:lnTo>
                    <a:pt x="2160988" y="2668"/>
                  </a:lnTo>
                  <a:lnTo>
                    <a:pt x="2108279" y="669"/>
                  </a:lnTo>
                  <a:lnTo>
                    <a:pt x="2055241" y="0"/>
                  </a:lnTo>
                  <a:close/>
                </a:path>
              </a:pathLst>
            </a:custGeom>
            <a:solidFill>
              <a:srgbClr val="FFFFFF">
                <a:alpha val="79998"/>
              </a:srgbClr>
            </a:solidFill>
          </p:spPr>
          <p:txBody>
            <a:bodyPr wrap="square" lIns="0" tIns="0" rIns="0" bIns="0" rtlCol="0"/>
            <a:lstStyle/>
            <a:p>
              <a:endParaRPr/>
            </a:p>
          </p:txBody>
        </p:sp>
        <p:sp>
          <p:nvSpPr>
            <p:cNvPr id="15" name="object 15"/>
            <p:cNvSpPr/>
            <p:nvPr/>
          </p:nvSpPr>
          <p:spPr>
            <a:xfrm>
              <a:off x="9367520" y="4074160"/>
              <a:ext cx="2824479" cy="2783838"/>
            </a:xfrm>
            <a:prstGeom prst="rect">
              <a:avLst/>
            </a:prstGeom>
            <a:blipFill>
              <a:blip r:embed="rId5" cstate="print"/>
              <a:stretch>
                <a:fillRect/>
              </a:stretch>
            </a:blipFill>
          </p:spPr>
          <p:txBody>
            <a:bodyPr wrap="square" lIns="0" tIns="0" rIns="0" bIns="0" rtlCol="0"/>
            <a:lstStyle/>
            <a:p>
              <a:endParaRPr/>
            </a:p>
          </p:txBody>
        </p:sp>
      </p:grpSp>
      <p:pic>
        <p:nvPicPr>
          <p:cNvPr id="21" name="Picture 20">
            <a:extLst>
              <a:ext uri="{FF2B5EF4-FFF2-40B4-BE49-F238E27FC236}">
                <a16:creationId xmlns:a16="http://schemas.microsoft.com/office/drawing/2014/main" id="{E717EF7A-0D45-497A-A8A7-9C9B7737E10E}"/>
              </a:ext>
            </a:extLst>
          </p:cNvPr>
          <p:cNvPicPr>
            <a:picLocks/>
          </p:cNvPicPr>
          <p:nvPr/>
        </p:nvPicPr>
        <p:blipFill rotWithShape="1">
          <a:blip r:embed="rId6" cstate="print">
            <a:extLst>
              <a:ext uri="{28A0092B-C50C-407E-A947-70E740481C1C}">
                <a14:useLocalDpi xmlns:a14="http://schemas.microsoft.com/office/drawing/2010/main" val="0"/>
              </a:ext>
            </a:extLst>
          </a:blip>
          <a:srcRect l="20333" r="17366"/>
          <a:stretch/>
        </p:blipFill>
        <p:spPr>
          <a:xfrm>
            <a:off x="5486400" y="685800"/>
            <a:ext cx="2953512" cy="29500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5000" advTm="3461"/>
    </mc:Choice>
    <mc:Fallback xmlns="">
      <p:transition spd="slow" advTm="34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462036"/>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Code of Conduct</a:t>
            </a:r>
          </a:p>
        </p:txBody>
      </p:sp>
      <p:sp>
        <p:nvSpPr>
          <p:cNvPr id="4" name="object 2">
            <a:extLst>
              <a:ext uri="{FF2B5EF4-FFF2-40B4-BE49-F238E27FC236}">
                <a16:creationId xmlns:a16="http://schemas.microsoft.com/office/drawing/2014/main" id="{898EA718-6527-40DC-BAA8-C52B9AE85C97}"/>
              </a:ext>
            </a:extLst>
          </p:cNvPr>
          <p:cNvSpPr txBox="1"/>
          <p:nvPr/>
        </p:nvSpPr>
        <p:spPr>
          <a:xfrm>
            <a:off x="790353" y="1822538"/>
            <a:ext cx="10611293" cy="3706784"/>
          </a:xfrm>
          <a:prstGeom prst="rect">
            <a:avLst/>
          </a:prstGeom>
        </p:spPr>
        <p:txBody>
          <a:bodyPr vert="horz" wrap="square" lIns="0" tIns="13335" rIns="0" bIns="0" rtlCol="0">
            <a:spAutoFit/>
          </a:bodyPr>
          <a:lstStyle/>
          <a:p>
            <a:pPr marL="12700">
              <a:lnSpc>
                <a:spcPct val="100000"/>
              </a:lnSpc>
              <a:spcBef>
                <a:spcPts val="1720"/>
              </a:spcBef>
            </a:pPr>
            <a:r>
              <a:rPr sz="2000" b="1" u="sng" spc="-5" dirty="0">
                <a:uFill>
                  <a:solidFill>
                    <a:srgbClr val="000000"/>
                  </a:solidFill>
                </a:uFill>
                <a:latin typeface="Chaparral Pro" panose="02060503040505020203"/>
                <a:cs typeface="Century Gothic"/>
              </a:rPr>
              <a:t>Page 5: </a:t>
            </a:r>
            <a:r>
              <a:rPr sz="2000" b="1" u="sng" spc="-10" dirty="0">
                <a:uFill>
                  <a:solidFill>
                    <a:srgbClr val="000000"/>
                  </a:solidFill>
                </a:uFill>
                <a:latin typeface="Chaparral Pro" panose="02060503040505020203"/>
                <a:cs typeface="Century Gothic"/>
              </a:rPr>
              <a:t>Interim </a:t>
            </a:r>
            <a:r>
              <a:rPr sz="2000" b="1" u="sng" spc="-15" dirty="0">
                <a:uFill>
                  <a:solidFill>
                    <a:srgbClr val="000000"/>
                  </a:solidFill>
                </a:uFill>
                <a:latin typeface="Chaparral Pro" panose="02060503040505020203"/>
                <a:cs typeface="Century Gothic"/>
              </a:rPr>
              <a:t>Actions for </a:t>
            </a:r>
            <a:r>
              <a:rPr sz="2000" b="1" u="sng" dirty="0">
                <a:uFill>
                  <a:solidFill>
                    <a:srgbClr val="000000"/>
                  </a:solidFill>
                </a:uFill>
                <a:latin typeface="Chaparral Pro" panose="02060503040505020203"/>
                <a:cs typeface="Century Gothic"/>
              </a:rPr>
              <a:t>Student</a:t>
            </a:r>
            <a:r>
              <a:rPr sz="2000" b="1" u="sng" spc="130" dirty="0">
                <a:uFill>
                  <a:solidFill>
                    <a:srgbClr val="000000"/>
                  </a:solidFill>
                </a:uFill>
                <a:latin typeface="Chaparral Pro" panose="02060503040505020203"/>
                <a:cs typeface="Century Gothic"/>
              </a:rPr>
              <a:t> </a:t>
            </a:r>
            <a:r>
              <a:rPr sz="2000" b="1" u="sng" spc="-15" dirty="0">
                <a:uFill>
                  <a:solidFill>
                    <a:srgbClr val="000000"/>
                  </a:solidFill>
                </a:uFill>
                <a:latin typeface="Chaparral Pro" panose="02060503040505020203"/>
                <a:cs typeface="Century Gothic"/>
              </a:rPr>
              <a:t>Organizations</a:t>
            </a:r>
            <a:endParaRPr sz="2000" b="1" dirty="0">
              <a:latin typeface="Chaparral Pro" panose="02060503040505020203"/>
              <a:cs typeface="Century Gothic"/>
            </a:endParaRPr>
          </a:p>
          <a:p>
            <a:pPr marL="12700" marR="374015">
              <a:lnSpc>
                <a:spcPct val="100000"/>
              </a:lnSpc>
              <a:spcBef>
                <a:spcPts val="5"/>
              </a:spcBef>
            </a:pPr>
            <a:r>
              <a:rPr sz="2000" spc="-25" dirty="0">
                <a:latin typeface="Chaparral Pro" panose="02060503040505020203"/>
                <a:cs typeface="Century Gothic"/>
              </a:rPr>
              <a:t>The </a:t>
            </a:r>
            <a:r>
              <a:rPr sz="2000" spc="-5" dirty="0">
                <a:latin typeface="Chaparral Pro" panose="02060503040505020203"/>
                <a:cs typeface="Century Gothic"/>
              </a:rPr>
              <a:t>University </a:t>
            </a:r>
            <a:r>
              <a:rPr sz="2000" spc="20" dirty="0">
                <a:latin typeface="Chaparral Pro" panose="02060503040505020203"/>
                <a:cs typeface="Century Gothic"/>
              </a:rPr>
              <a:t>reserves </a:t>
            </a:r>
            <a:r>
              <a:rPr sz="2000" spc="-5" dirty="0">
                <a:latin typeface="Chaparral Pro" panose="02060503040505020203"/>
                <a:cs typeface="Century Gothic"/>
              </a:rPr>
              <a:t>the </a:t>
            </a:r>
            <a:r>
              <a:rPr sz="2000" spc="-30" dirty="0">
                <a:latin typeface="Chaparral Pro" panose="02060503040505020203"/>
                <a:cs typeface="Century Gothic"/>
              </a:rPr>
              <a:t>right </a:t>
            </a:r>
            <a:r>
              <a:rPr sz="2000" spc="5" dirty="0">
                <a:latin typeface="Chaparral Pro" panose="02060503040505020203"/>
                <a:cs typeface="Century Gothic"/>
              </a:rPr>
              <a:t>to </a:t>
            </a:r>
            <a:r>
              <a:rPr sz="2000" spc="-10" dirty="0">
                <a:latin typeface="Chaparral Pro" panose="02060503040505020203"/>
                <a:cs typeface="Century Gothic"/>
              </a:rPr>
              <a:t>impose </a:t>
            </a:r>
            <a:r>
              <a:rPr sz="2000" spc="10" dirty="0">
                <a:latin typeface="Chaparral Pro" panose="02060503040505020203"/>
                <a:cs typeface="Century Gothic"/>
              </a:rPr>
              <a:t>an </a:t>
            </a:r>
            <a:r>
              <a:rPr sz="2000" spc="-25" dirty="0">
                <a:latin typeface="Chaparral Pro" panose="02060503040505020203"/>
                <a:cs typeface="Century Gothic"/>
              </a:rPr>
              <a:t>interim </a:t>
            </a:r>
            <a:r>
              <a:rPr sz="2000" spc="-10" dirty="0">
                <a:latin typeface="Chaparral Pro" panose="02060503040505020203"/>
                <a:cs typeface="Century Gothic"/>
              </a:rPr>
              <a:t>disciplinary </a:t>
            </a:r>
            <a:r>
              <a:rPr sz="2000" spc="-5" dirty="0">
                <a:latin typeface="Chaparral Pro" panose="02060503040505020203"/>
                <a:cs typeface="Century Gothic"/>
              </a:rPr>
              <a:t>suspension on </a:t>
            </a:r>
            <a:r>
              <a:rPr sz="2000" dirty="0">
                <a:latin typeface="Chaparral Pro" panose="02060503040505020203"/>
                <a:cs typeface="Century Gothic"/>
              </a:rPr>
              <a:t>a  </a:t>
            </a:r>
            <a:r>
              <a:rPr sz="2000" spc="-10" dirty="0">
                <a:latin typeface="Chaparral Pro" panose="02060503040505020203"/>
                <a:cs typeface="Century Gothic"/>
              </a:rPr>
              <a:t>registered </a:t>
            </a:r>
            <a:r>
              <a:rPr sz="2000" dirty="0">
                <a:latin typeface="Chaparral Pro" panose="02060503040505020203"/>
                <a:cs typeface="Century Gothic"/>
              </a:rPr>
              <a:t>student </a:t>
            </a:r>
            <a:r>
              <a:rPr sz="2000" spc="-15" dirty="0">
                <a:latin typeface="Chaparral Pro" panose="02060503040505020203"/>
                <a:cs typeface="Century Gothic"/>
              </a:rPr>
              <a:t>organization </a:t>
            </a:r>
            <a:r>
              <a:rPr sz="2000" spc="20" dirty="0">
                <a:latin typeface="Chaparral Pro" panose="02060503040505020203"/>
                <a:cs typeface="Century Gothic"/>
              </a:rPr>
              <a:t>when </a:t>
            </a:r>
            <a:r>
              <a:rPr sz="2000" spc="-5" dirty="0">
                <a:latin typeface="Chaparral Pro" panose="02060503040505020203"/>
                <a:cs typeface="Century Gothic"/>
              </a:rPr>
              <a:t>the </a:t>
            </a:r>
            <a:r>
              <a:rPr sz="2000" spc="-25" dirty="0">
                <a:latin typeface="Chaparral Pro" panose="02060503040505020203"/>
                <a:cs typeface="Century Gothic"/>
              </a:rPr>
              <a:t>interim </a:t>
            </a:r>
            <a:r>
              <a:rPr sz="2000" spc="-10" dirty="0">
                <a:latin typeface="Chaparral Pro" panose="02060503040505020203"/>
                <a:cs typeface="Century Gothic"/>
              </a:rPr>
              <a:t>action </a:t>
            </a:r>
            <a:r>
              <a:rPr sz="2000" spc="-45" dirty="0">
                <a:latin typeface="Chaparral Pro" panose="02060503040505020203"/>
                <a:cs typeface="Century Gothic"/>
              </a:rPr>
              <a:t>is </a:t>
            </a:r>
            <a:r>
              <a:rPr sz="2000" dirty="0">
                <a:latin typeface="Chaparral Pro" panose="02060503040505020203"/>
                <a:cs typeface="Century Gothic"/>
              </a:rPr>
              <a:t>needed</a:t>
            </a:r>
            <a:r>
              <a:rPr sz="2000" spc="-50" dirty="0">
                <a:latin typeface="Chaparral Pro" panose="02060503040505020203"/>
                <a:cs typeface="Century Gothic"/>
              </a:rPr>
              <a:t> </a:t>
            </a:r>
            <a:r>
              <a:rPr sz="2000" dirty="0">
                <a:latin typeface="Chaparral Pro" panose="02060503040505020203"/>
                <a:cs typeface="Century Gothic"/>
              </a:rPr>
              <a:t>to:</a:t>
            </a:r>
          </a:p>
          <a:p>
            <a:pPr marL="815975" indent="-346075">
              <a:lnSpc>
                <a:spcPct val="100000"/>
              </a:lnSpc>
              <a:spcBef>
                <a:spcPts val="5"/>
              </a:spcBef>
              <a:buAutoNum type="alphaLcParenR"/>
              <a:tabLst>
                <a:tab pos="815340" algn="l"/>
                <a:tab pos="815975" algn="l"/>
              </a:tabLst>
            </a:pPr>
            <a:r>
              <a:rPr sz="2000" dirty="0">
                <a:latin typeface="Chaparral Pro" panose="02060503040505020203"/>
                <a:cs typeface="Century Gothic"/>
              </a:rPr>
              <a:t>Ensure</a:t>
            </a:r>
            <a:r>
              <a:rPr sz="2000" spc="-45" dirty="0">
                <a:latin typeface="Chaparral Pro" panose="02060503040505020203"/>
                <a:cs typeface="Century Gothic"/>
              </a:rPr>
              <a:t> </a:t>
            </a:r>
            <a:r>
              <a:rPr sz="2000" spc="-5" dirty="0">
                <a:latin typeface="Chaparral Pro" panose="02060503040505020203"/>
                <a:cs typeface="Century Gothic"/>
              </a:rPr>
              <a:t>the</a:t>
            </a:r>
            <a:r>
              <a:rPr sz="2000" spc="35" dirty="0">
                <a:latin typeface="Chaparral Pro" panose="02060503040505020203"/>
                <a:cs typeface="Century Gothic"/>
              </a:rPr>
              <a:t> </a:t>
            </a:r>
            <a:r>
              <a:rPr sz="2000" spc="5" dirty="0">
                <a:latin typeface="Chaparral Pro" panose="02060503040505020203"/>
                <a:cs typeface="Century Gothic"/>
              </a:rPr>
              <a:t>safety</a:t>
            </a:r>
            <a:r>
              <a:rPr sz="2000" spc="-100" dirty="0">
                <a:latin typeface="Chaparral Pro" panose="02060503040505020203"/>
                <a:cs typeface="Century Gothic"/>
              </a:rPr>
              <a:t> </a:t>
            </a:r>
            <a:r>
              <a:rPr sz="2000" dirty="0">
                <a:latin typeface="Chaparral Pro" panose="02060503040505020203"/>
                <a:cs typeface="Century Gothic"/>
              </a:rPr>
              <a:t>and</a:t>
            </a:r>
            <a:r>
              <a:rPr sz="2000" spc="-20" dirty="0">
                <a:latin typeface="Chaparral Pro" panose="02060503040505020203"/>
                <a:cs typeface="Century Gothic"/>
              </a:rPr>
              <a:t> </a:t>
            </a:r>
            <a:r>
              <a:rPr sz="2000" spc="15" dirty="0">
                <a:latin typeface="Chaparral Pro" panose="02060503040505020203"/>
                <a:cs typeface="Century Gothic"/>
              </a:rPr>
              <a:t>well-being</a:t>
            </a:r>
            <a:r>
              <a:rPr sz="2000" spc="-75" dirty="0">
                <a:latin typeface="Chaparral Pro" panose="02060503040505020203"/>
                <a:cs typeface="Century Gothic"/>
              </a:rPr>
              <a:t> </a:t>
            </a:r>
            <a:r>
              <a:rPr sz="2000" spc="-5" dirty="0">
                <a:latin typeface="Chaparral Pro" panose="02060503040505020203"/>
                <a:cs typeface="Century Gothic"/>
              </a:rPr>
              <a:t>of</a:t>
            </a:r>
            <a:r>
              <a:rPr sz="2000" spc="-65" dirty="0">
                <a:latin typeface="Chaparral Pro" panose="02060503040505020203"/>
                <a:cs typeface="Century Gothic"/>
              </a:rPr>
              <a:t> </a:t>
            </a:r>
            <a:r>
              <a:rPr sz="2000" spc="5" dirty="0">
                <a:latin typeface="Chaparral Pro" panose="02060503040505020203"/>
                <a:cs typeface="Century Gothic"/>
              </a:rPr>
              <a:t>members</a:t>
            </a:r>
            <a:r>
              <a:rPr sz="2000" spc="-30" dirty="0">
                <a:latin typeface="Chaparral Pro" panose="02060503040505020203"/>
                <a:cs typeface="Century Gothic"/>
              </a:rPr>
              <a:t> </a:t>
            </a:r>
            <a:r>
              <a:rPr sz="2000" spc="-5" dirty="0">
                <a:latin typeface="Chaparral Pro" panose="02060503040505020203"/>
                <a:cs typeface="Century Gothic"/>
              </a:rPr>
              <a:t>of</a:t>
            </a:r>
            <a:r>
              <a:rPr sz="2000" spc="15" dirty="0">
                <a:latin typeface="Chaparral Pro" panose="02060503040505020203"/>
                <a:cs typeface="Century Gothic"/>
              </a:rPr>
              <a:t> </a:t>
            </a:r>
            <a:r>
              <a:rPr sz="2000" spc="-5" dirty="0">
                <a:latin typeface="Chaparral Pro" panose="02060503040505020203"/>
                <a:cs typeface="Century Gothic"/>
              </a:rPr>
              <a:t>the</a:t>
            </a:r>
            <a:r>
              <a:rPr sz="2000" spc="-45" dirty="0">
                <a:latin typeface="Chaparral Pro" panose="02060503040505020203"/>
                <a:cs typeface="Century Gothic"/>
              </a:rPr>
              <a:t> </a:t>
            </a:r>
            <a:r>
              <a:rPr sz="2000" spc="-5" dirty="0">
                <a:latin typeface="Chaparral Pro" panose="02060503040505020203"/>
                <a:cs typeface="Century Gothic"/>
              </a:rPr>
              <a:t>University</a:t>
            </a:r>
            <a:r>
              <a:rPr sz="2000" spc="-20" dirty="0">
                <a:latin typeface="Chaparral Pro" panose="02060503040505020203"/>
                <a:cs typeface="Century Gothic"/>
              </a:rPr>
              <a:t> </a:t>
            </a:r>
            <a:r>
              <a:rPr sz="2000" spc="-10" dirty="0">
                <a:latin typeface="Chaparral Pro" panose="02060503040505020203"/>
                <a:cs typeface="Century Gothic"/>
              </a:rPr>
              <a:t>community</a:t>
            </a:r>
            <a:endParaRPr sz="2000" dirty="0">
              <a:latin typeface="Chaparral Pro" panose="02060503040505020203"/>
              <a:cs typeface="Century Gothic"/>
            </a:endParaRPr>
          </a:p>
          <a:p>
            <a:pPr marL="815975">
              <a:lnSpc>
                <a:spcPct val="100000"/>
              </a:lnSpc>
              <a:spcBef>
                <a:spcPts val="5"/>
              </a:spcBef>
            </a:pPr>
            <a:r>
              <a:rPr sz="2000" spc="-5" dirty="0">
                <a:latin typeface="Chaparral Pro" panose="02060503040505020203"/>
                <a:cs typeface="Century Gothic"/>
              </a:rPr>
              <a:t>or </a:t>
            </a:r>
            <a:r>
              <a:rPr sz="2000" spc="10" dirty="0">
                <a:latin typeface="Chaparral Pro" panose="02060503040505020203"/>
                <a:cs typeface="Century Gothic"/>
              </a:rPr>
              <a:t>preservation </a:t>
            </a:r>
            <a:r>
              <a:rPr sz="2000" spc="-5" dirty="0">
                <a:latin typeface="Chaparral Pro" panose="02060503040505020203"/>
                <a:cs typeface="Century Gothic"/>
              </a:rPr>
              <a:t>of University </a:t>
            </a:r>
            <a:r>
              <a:rPr sz="2000" spc="5" dirty="0">
                <a:latin typeface="Chaparral Pro" panose="02060503040505020203"/>
                <a:cs typeface="Century Gothic"/>
              </a:rPr>
              <a:t>property;</a:t>
            </a:r>
            <a:r>
              <a:rPr sz="2000" spc="-210" dirty="0">
                <a:latin typeface="Chaparral Pro" panose="02060503040505020203"/>
                <a:cs typeface="Century Gothic"/>
              </a:rPr>
              <a:t> </a:t>
            </a:r>
            <a:r>
              <a:rPr sz="2000" spc="5" dirty="0">
                <a:latin typeface="Chaparral Pro" panose="02060503040505020203"/>
                <a:cs typeface="Century Gothic"/>
              </a:rPr>
              <a:t>and/or</a:t>
            </a:r>
            <a:endParaRPr sz="2000" dirty="0">
              <a:latin typeface="Chaparral Pro" panose="02060503040505020203"/>
              <a:cs typeface="Century Gothic"/>
            </a:endParaRPr>
          </a:p>
          <a:p>
            <a:pPr marL="815975" marR="210820" indent="-346075">
              <a:lnSpc>
                <a:spcPct val="100000"/>
              </a:lnSpc>
              <a:buAutoNum type="alphaLcParenR" startAt="2"/>
              <a:tabLst>
                <a:tab pos="815340" algn="l"/>
                <a:tab pos="815975" algn="l"/>
              </a:tabLst>
            </a:pPr>
            <a:r>
              <a:rPr sz="2000" spc="20" dirty="0">
                <a:latin typeface="Chaparral Pro" panose="02060503040505020203"/>
                <a:cs typeface="Century Gothic"/>
              </a:rPr>
              <a:t>Alleviate </a:t>
            </a:r>
            <a:r>
              <a:rPr sz="2000" dirty="0">
                <a:latin typeface="Chaparral Pro" panose="02060503040505020203"/>
                <a:cs typeface="Century Gothic"/>
              </a:rPr>
              <a:t>a threat </a:t>
            </a:r>
            <a:r>
              <a:rPr sz="2000" spc="5" dirty="0">
                <a:latin typeface="Chaparral Pro" panose="02060503040505020203"/>
                <a:cs typeface="Century Gothic"/>
              </a:rPr>
              <a:t>that </a:t>
            </a:r>
            <a:r>
              <a:rPr sz="2000" dirty="0">
                <a:latin typeface="Chaparral Pro" panose="02060503040505020203"/>
                <a:cs typeface="Century Gothic"/>
              </a:rPr>
              <a:t>a student </a:t>
            </a:r>
            <a:r>
              <a:rPr sz="2000" spc="-15" dirty="0">
                <a:latin typeface="Chaparral Pro" panose="02060503040505020203"/>
                <a:cs typeface="Century Gothic"/>
              </a:rPr>
              <a:t>organization </a:t>
            </a:r>
            <a:r>
              <a:rPr sz="2000" spc="5" dirty="0">
                <a:latin typeface="Chaparral Pro" panose="02060503040505020203"/>
                <a:cs typeface="Century Gothic"/>
              </a:rPr>
              <a:t>poses to </a:t>
            </a:r>
            <a:r>
              <a:rPr sz="2000" spc="-5" dirty="0">
                <a:latin typeface="Chaparral Pro" panose="02060503040505020203"/>
                <a:cs typeface="Century Gothic"/>
              </a:rPr>
              <a:t>the </a:t>
            </a:r>
            <a:r>
              <a:rPr sz="2000" spc="-15" dirty="0">
                <a:latin typeface="Chaparral Pro" panose="02060503040505020203"/>
                <a:cs typeface="Century Gothic"/>
              </a:rPr>
              <a:t>disruption </a:t>
            </a:r>
            <a:r>
              <a:rPr sz="2000" spc="-5" dirty="0">
                <a:latin typeface="Chaparral Pro" panose="02060503040505020203"/>
                <a:cs typeface="Century Gothic"/>
              </a:rPr>
              <a:t>of</a:t>
            </a:r>
            <a:r>
              <a:rPr sz="2000" spc="-204" dirty="0">
                <a:latin typeface="Chaparral Pro" panose="02060503040505020203"/>
                <a:cs typeface="Century Gothic"/>
              </a:rPr>
              <a:t> </a:t>
            </a:r>
            <a:r>
              <a:rPr sz="2000" spc="-5" dirty="0">
                <a:latin typeface="Chaparral Pro" panose="02060503040505020203"/>
                <a:cs typeface="Century Gothic"/>
              </a:rPr>
              <a:t>or  </a:t>
            </a:r>
            <a:r>
              <a:rPr sz="2000" spc="-15" dirty="0">
                <a:latin typeface="Chaparral Pro" panose="02060503040505020203"/>
                <a:cs typeface="Century Gothic"/>
              </a:rPr>
              <a:t>interference </a:t>
            </a:r>
            <a:r>
              <a:rPr sz="2000" spc="5" dirty="0">
                <a:latin typeface="Chaparral Pro" panose="02060503040505020203"/>
                <a:cs typeface="Century Gothic"/>
              </a:rPr>
              <a:t>with </a:t>
            </a:r>
            <a:r>
              <a:rPr sz="2000" spc="-5" dirty="0">
                <a:latin typeface="Chaparral Pro" panose="02060503040505020203"/>
                <a:cs typeface="Century Gothic"/>
              </a:rPr>
              <a:t>the </a:t>
            </a:r>
            <a:r>
              <a:rPr sz="2000" dirty="0">
                <a:latin typeface="Chaparral Pro" panose="02060503040505020203"/>
                <a:cs typeface="Century Gothic"/>
              </a:rPr>
              <a:t>normal </a:t>
            </a:r>
            <a:r>
              <a:rPr sz="2000" spc="-10" dirty="0">
                <a:latin typeface="Chaparral Pro" panose="02060503040505020203"/>
                <a:cs typeface="Century Gothic"/>
              </a:rPr>
              <a:t>operations </a:t>
            </a:r>
            <a:r>
              <a:rPr sz="2000" spc="-5" dirty="0">
                <a:latin typeface="Chaparral Pro" panose="02060503040505020203"/>
                <a:cs typeface="Century Gothic"/>
              </a:rPr>
              <a:t>of the</a:t>
            </a:r>
            <a:r>
              <a:rPr sz="2000" spc="30" dirty="0">
                <a:latin typeface="Chaparral Pro" panose="02060503040505020203"/>
                <a:cs typeface="Century Gothic"/>
              </a:rPr>
              <a:t> </a:t>
            </a:r>
            <a:r>
              <a:rPr sz="2000" spc="-5" dirty="0">
                <a:latin typeface="Chaparral Pro" panose="02060503040505020203"/>
                <a:cs typeface="Century Gothic"/>
              </a:rPr>
              <a:t>University.</a:t>
            </a:r>
            <a:endParaRPr sz="2000" dirty="0">
              <a:latin typeface="Chaparral Pro" panose="02060503040505020203"/>
              <a:cs typeface="Century Gothic"/>
            </a:endParaRPr>
          </a:p>
          <a:p>
            <a:pPr marL="12700" marR="5080">
              <a:lnSpc>
                <a:spcPct val="100000"/>
              </a:lnSpc>
              <a:spcBef>
                <a:spcPts val="5"/>
              </a:spcBef>
            </a:pPr>
            <a:r>
              <a:rPr sz="2000" spc="-25" dirty="0">
                <a:latin typeface="Chaparral Pro" panose="02060503040505020203"/>
                <a:cs typeface="Century Gothic"/>
              </a:rPr>
              <a:t>The </a:t>
            </a:r>
            <a:r>
              <a:rPr sz="2000" spc="-5" dirty="0">
                <a:latin typeface="Chaparral Pro" panose="02060503040505020203"/>
                <a:cs typeface="Century Gothic"/>
              </a:rPr>
              <a:t>Vice </a:t>
            </a:r>
            <a:r>
              <a:rPr sz="2000" spc="-10" dirty="0">
                <a:latin typeface="Chaparral Pro" panose="02060503040505020203"/>
                <a:cs typeface="Century Gothic"/>
              </a:rPr>
              <a:t>President </a:t>
            </a:r>
            <a:r>
              <a:rPr sz="2000" spc="-15" dirty="0">
                <a:latin typeface="Chaparral Pro" panose="02060503040505020203"/>
                <a:cs typeface="Century Gothic"/>
              </a:rPr>
              <a:t>for </a:t>
            </a:r>
            <a:r>
              <a:rPr sz="2000" dirty="0">
                <a:latin typeface="Chaparral Pro" panose="02060503040505020203"/>
                <a:cs typeface="Century Gothic"/>
              </a:rPr>
              <a:t>Student </a:t>
            </a:r>
            <a:r>
              <a:rPr sz="2000" spc="-15" dirty="0">
                <a:latin typeface="Chaparral Pro" panose="02060503040505020203"/>
                <a:cs typeface="Century Gothic"/>
              </a:rPr>
              <a:t>Affairs </a:t>
            </a:r>
            <a:r>
              <a:rPr sz="2000" spc="5" dirty="0">
                <a:latin typeface="Chaparral Pro" panose="02060503040505020203"/>
                <a:cs typeface="Century Gothic"/>
              </a:rPr>
              <a:t>(VPSA) </a:t>
            </a:r>
            <a:r>
              <a:rPr sz="2000" spc="-5" dirty="0">
                <a:latin typeface="Chaparral Pro" panose="02060503040505020203"/>
                <a:cs typeface="Century Gothic"/>
              </a:rPr>
              <a:t>or </a:t>
            </a:r>
            <a:r>
              <a:rPr lang="en-US" sz="2000" spc="-20" dirty="0">
                <a:latin typeface="Chaparral Pro" panose="02060503040505020203"/>
                <a:cs typeface="Century Gothic"/>
              </a:rPr>
              <a:t>their </a:t>
            </a:r>
            <a:r>
              <a:rPr sz="2000" spc="-15" dirty="0">
                <a:latin typeface="Chaparral Pro" panose="02060503040505020203"/>
                <a:cs typeface="Century Gothic"/>
              </a:rPr>
              <a:t>designee </a:t>
            </a:r>
            <a:r>
              <a:rPr sz="2000" spc="15" dirty="0">
                <a:latin typeface="Chaparral Pro" panose="02060503040505020203"/>
                <a:cs typeface="Century Gothic"/>
              </a:rPr>
              <a:t>shall </a:t>
            </a:r>
            <a:r>
              <a:rPr sz="2000" spc="10" dirty="0">
                <a:latin typeface="Chaparral Pro" panose="02060503040505020203"/>
                <a:cs typeface="Century Gothic"/>
              </a:rPr>
              <a:t>be </a:t>
            </a:r>
            <a:r>
              <a:rPr sz="2000" dirty="0">
                <a:latin typeface="Chaparral Pro" panose="02060503040505020203"/>
                <a:cs typeface="Century Gothic"/>
              </a:rPr>
              <a:t>responsible  </a:t>
            </a:r>
            <a:r>
              <a:rPr sz="2000" spc="-15" dirty="0">
                <a:latin typeface="Chaparral Pro" panose="02060503040505020203"/>
                <a:cs typeface="Century Gothic"/>
              </a:rPr>
              <a:t>for </a:t>
            </a:r>
            <a:r>
              <a:rPr sz="2000" spc="-5" dirty="0">
                <a:latin typeface="Chaparral Pro" panose="02060503040505020203"/>
                <a:cs typeface="Century Gothic"/>
              </a:rPr>
              <a:t>the </a:t>
            </a:r>
            <a:r>
              <a:rPr sz="2000" spc="-10" dirty="0">
                <a:latin typeface="Chaparral Pro" panose="02060503040505020203"/>
                <a:cs typeface="Century Gothic"/>
              </a:rPr>
              <a:t>determination </a:t>
            </a:r>
            <a:r>
              <a:rPr sz="2000" spc="-5" dirty="0">
                <a:latin typeface="Chaparral Pro" panose="02060503040505020203"/>
                <a:cs typeface="Century Gothic"/>
              </a:rPr>
              <a:t>of </a:t>
            </a:r>
            <a:r>
              <a:rPr sz="2000" spc="-25" dirty="0">
                <a:latin typeface="Chaparral Pro" panose="02060503040505020203"/>
                <a:cs typeface="Century Gothic"/>
              </a:rPr>
              <a:t>interim </a:t>
            </a:r>
            <a:r>
              <a:rPr sz="2000" spc="-10" dirty="0">
                <a:latin typeface="Chaparral Pro" panose="02060503040505020203"/>
                <a:cs typeface="Century Gothic"/>
              </a:rPr>
              <a:t>suspensions </a:t>
            </a:r>
            <a:r>
              <a:rPr sz="2000" dirty="0">
                <a:latin typeface="Chaparral Pro" panose="02060503040505020203"/>
                <a:cs typeface="Century Gothic"/>
              </a:rPr>
              <a:t>and any </a:t>
            </a:r>
            <a:r>
              <a:rPr sz="2000" spc="-5" dirty="0">
                <a:latin typeface="Chaparral Pro" panose="02060503040505020203"/>
                <a:cs typeface="Century Gothic"/>
              </a:rPr>
              <a:t>other </a:t>
            </a:r>
            <a:r>
              <a:rPr sz="2000" spc="-25" dirty="0">
                <a:latin typeface="Chaparral Pro" panose="02060503040505020203"/>
                <a:cs typeface="Century Gothic"/>
              </a:rPr>
              <a:t>interim </a:t>
            </a:r>
            <a:r>
              <a:rPr sz="2000" spc="-15" dirty="0">
                <a:latin typeface="Chaparral Pro" panose="02060503040505020203"/>
                <a:cs typeface="Century Gothic"/>
              </a:rPr>
              <a:t>restrictions, including </a:t>
            </a:r>
            <a:r>
              <a:rPr sz="2000" dirty="0">
                <a:latin typeface="Chaparral Pro" panose="02060503040505020203"/>
                <a:cs typeface="Century Gothic"/>
              </a:rPr>
              <a:t>but </a:t>
            </a:r>
            <a:r>
              <a:rPr sz="2000" spc="-10" dirty="0">
                <a:latin typeface="Chaparral Pro" panose="02060503040505020203"/>
                <a:cs typeface="Century Gothic"/>
              </a:rPr>
              <a:t>not limited </a:t>
            </a:r>
            <a:r>
              <a:rPr sz="2000" spc="5" dirty="0">
                <a:latin typeface="Chaparral Pro" panose="02060503040505020203"/>
                <a:cs typeface="Century Gothic"/>
              </a:rPr>
              <a:t>to </a:t>
            </a:r>
            <a:r>
              <a:rPr sz="2000" dirty="0">
                <a:latin typeface="Chaparral Pro" panose="02060503040505020203"/>
                <a:cs typeface="Century Gothic"/>
              </a:rPr>
              <a:t>activity </a:t>
            </a:r>
            <a:r>
              <a:rPr sz="2000" spc="-15" dirty="0">
                <a:latin typeface="Chaparral Pro" panose="02060503040505020203"/>
                <a:cs typeface="Century Gothic"/>
              </a:rPr>
              <a:t>restrictions, restrictions </a:t>
            </a:r>
            <a:r>
              <a:rPr sz="2000" spc="-10" dirty="0">
                <a:latin typeface="Chaparral Pro" panose="02060503040505020203"/>
                <a:cs typeface="Century Gothic"/>
              </a:rPr>
              <a:t>from contacting </a:t>
            </a:r>
            <a:r>
              <a:rPr sz="2000" spc="-20" dirty="0">
                <a:latin typeface="Chaparral Pro" panose="02060503040505020203"/>
                <a:cs typeface="Century Gothic"/>
              </a:rPr>
              <a:t>specific  </a:t>
            </a:r>
            <a:r>
              <a:rPr sz="2000" dirty="0">
                <a:latin typeface="Chaparral Pro" panose="02060503040505020203"/>
                <a:cs typeface="Century Gothic"/>
              </a:rPr>
              <a:t>individuals </a:t>
            </a:r>
            <a:r>
              <a:rPr sz="2000" spc="5" dirty="0">
                <a:latin typeface="Chaparral Pro" panose="02060503040505020203"/>
                <a:cs typeface="Century Gothic"/>
              </a:rPr>
              <a:t>and/or </a:t>
            </a:r>
            <a:r>
              <a:rPr sz="2000" spc="-15" dirty="0">
                <a:latin typeface="Chaparral Pro" panose="02060503040505020203"/>
                <a:cs typeface="Century Gothic"/>
              </a:rPr>
              <a:t>restrictions </a:t>
            </a:r>
            <a:r>
              <a:rPr sz="2000" spc="-10" dirty="0">
                <a:latin typeface="Chaparral Pro" panose="02060503040505020203"/>
                <a:cs typeface="Century Gothic"/>
              </a:rPr>
              <a:t>from </a:t>
            </a:r>
            <a:r>
              <a:rPr sz="2000" spc="-20" dirty="0">
                <a:latin typeface="Chaparral Pro" panose="02060503040505020203"/>
                <a:cs typeface="Century Gothic"/>
              </a:rPr>
              <a:t>specific </a:t>
            </a:r>
            <a:r>
              <a:rPr sz="2000" spc="-5" dirty="0">
                <a:latin typeface="Chaparral Pro" panose="02060503040505020203"/>
                <a:cs typeface="Century Gothic"/>
              </a:rPr>
              <a:t>University </a:t>
            </a:r>
            <a:r>
              <a:rPr sz="2000" dirty="0">
                <a:latin typeface="Chaparral Pro" panose="02060503040505020203"/>
                <a:cs typeface="Century Gothic"/>
              </a:rPr>
              <a:t>locations. </a:t>
            </a:r>
            <a:r>
              <a:rPr sz="2000" spc="-20" dirty="0">
                <a:latin typeface="Chaparral Pro" panose="02060503040505020203"/>
                <a:cs typeface="Century Gothic"/>
              </a:rPr>
              <a:t>During </a:t>
            </a:r>
            <a:r>
              <a:rPr sz="2000" spc="10" dirty="0">
                <a:latin typeface="Chaparral Pro" panose="02060503040505020203"/>
                <a:cs typeface="Century Gothic"/>
              </a:rPr>
              <a:t>an </a:t>
            </a:r>
            <a:r>
              <a:rPr sz="2000" spc="-25" dirty="0">
                <a:latin typeface="Chaparral Pro" panose="02060503040505020203"/>
                <a:cs typeface="Century Gothic"/>
              </a:rPr>
              <a:t>interim </a:t>
            </a:r>
            <a:r>
              <a:rPr sz="2000" spc="-10" dirty="0">
                <a:latin typeface="Chaparral Pro" panose="02060503040505020203"/>
                <a:cs typeface="Century Gothic"/>
              </a:rPr>
              <a:t>suspension, </a:t>
            </a:r>
            <a:r>
              <a:rPr sz="2000" dirty="0">
                <a:latin typeface="Chaparral Pro" panose="02060503040505020203"/>
                <a:cs typeface="Century Gothic"/>
              </a:rPr>
              <a:t>a student </a:t>
            </a:r>
            <a:r>
              <a:rPr sz="2000" spc="-15" dirty="0">
                <a:latin typeface="Chaparral Pro" panose="02060503040505020203"/>
                <a:cs typeface="Century Gothic"/>
              </a:rPr>
              <a:t>organization </a:t>
            </a:r>
            <a:r>
              <a:rPr sz="2000" spc="10" dirty="0">
                <a:latin typeface="Chaparral Pro" panose="02060503040505020203"/>
                <a:cs typeface="Century Gothic"/>
              </a:rPr>
              <a:t>may </a:t>
            </a:r>
            <a:r>
              <a:rPr sz="2000" spc="-10" dirty="0">
                <a:latin typeface="Chaparral Pro" panose="02060503040505020203"/>
                <a:cs typeface="Century Gothic"/>
              </a:rPr>
              <a:t>not </a:t>
            </a:r>
            <a:r>
              <a:rPr sz="2000" spc="-15" dirty="0">
                <a:latin typeface="Chaparral Pro" panose="02060503040505020203"/>
                <a:cs typeface="Century Gothic"/>
              </a:rPr>
              <a:t>engage </a:t>
            </a:r>
            <a:r>
              <a:rPr sz="2000" spc="-45" dirty="0">
                <a:latin typeface="Chaparral Pro" panose="02060503040505020203"/>
                <a:cs typeface="Century Gothic"/>
              </a:rPr>
              <a:t>in </a:t>
            </a:r>
            <a:r>
              <a:rPr sz="2000" dirty="0">
                <a:latin typeface="Chaparral Pro" panose="02060503040505020203"/>
                <a:cs typeface="Century Gothic"/>
              </a:rPr>
              <a:t>any </a:t>
            </a:r>
            <a:r>
              <a:rPr sz="2000" spc="-10" dirty="0">
                <a:latin typeface="Chaparral Pro" panose="02060503040505020203"/>
                <a:cs typeface="Century Gothic"/>
              </a:rPr>
              <a:t>organized</a:t>
            </a:r>
            <a:r>
              <a:rPr sz="2000" spc="-65" dirty="0">
                <a:latin typeface="Chaparral Pro" panose="02060503040505020203"/>
                <a:cs typeface="Century Gothic"/>
              </a:rPr>
              <a:t> </a:t>
            </a:r>
            <a:r>
              <a:rPr sz="2000" spc="-5" dirty="0">
                <a:latin typeface="Chaparral Pro" panose="02060503040505020203"/>
                <a:cs typeface="Century Gothic"/>
              </a:rPr>
              <a:t>activities.</a:t>
            </a:r>
            <a:endParaRPr sz="2000" dirty="0">
              <a:latin typeface="Chaparral Pro" panose="02060503040505020203"/>
              <a:cs typeface="Century Gothic"/>
            </a:endParaRPr>
          </a:p>
        </p:txBody>
      </p:sp>
      <p:sp>
        <p:nvSpPr>
          <p:cNvPr id="5" name="object 10">
            <a:extLst>
              <a:ext uri="{FF2B5EF4-FFF2-40B4-BE49-F238E27FC236}">
                <a16:creationId xmlns:a16="http://schemas.microsoft.com/office/drawing/2014/main" id="{F603C612-A66A-4E05-B19E-48FB1D709CF5}"/>
              </a:ext>
            </a:extLst>
          </p:cNvPr>
          <p:cNvSpPr txBox="1"/>
          <p:nvPr/>
        </p:nvSpPr>
        <p:spPr>
          <a:xfrm>
            <a:off x="7239000" y="1225586"/>
            <a:ext cx="3657600" cy="382156"/>
          </a:xfrm>
          <a:prstGeom prst="rect">
            <a:avLst/>
          </a:prstGeom>
        </p:spPr>
        <p:txBody>
          <a:bodyPr vert="horz" wrap="square" lIns="0" tIns="12700" rIns="0" bIns="0" rtlCol="0">
            <a:spAutoFit/>
          </a:bodyPr>
          <a:lstStyle/>
          <a:p>
            <a:pPr marL="12700">
              <a:lnSpc>
                <a:spcPct val="100000"/>
              </a:lnSpc>
              <a:spcBef>
                <a:spcPts val="100"/>
              </a:spcBef>
            </a:pPr>
            <a:r>
              <a:rPr lang="en-US" sz="2400" spc="-25" dirty="0">
                <a:uFill>
                  <a:solidFill>
                    <a:srgbClr val="000000"/>
                  </a:solidFill>
                </a:uFill>
                <a:latin typeface="Chaparral Pro" panose="02060503040505020203"/>
                <a:cs typeface="Century Gothic"/>
              </a:rPr>
              <a:t>Applies to Individuals &amp; RSOs</a:t>
            </a:r>
            <a:endParaRPr sz="2400" dirty="0">
              <a:latin typeface="Chaparral Pro" panose="02060503040505020203"/>
              <a:cs typeface="Century Gothic"/>
            </a:endParaRPr>
          </a:p>
        </p:txBody>
      </p:sp>
      <p:sp>
        <p:nvSpPr>
          <p:cNvPr id="2" name="TextBox 1">
            <a:extLst>
              <a:ext uri="{FF2B5EF4-FFF2-40B4-BE49-F238E27FC236}">
                <a16:creationId xmlns:a16="http://schemas.microsoft.com/office/drawing/2014/main" id="{C77A6CCA-859F-440C-9514-AD41B52A9779}"/>
              </a:ext>
            </a:extLst>
          </p:cNvPr>
          <p:cNvSpPr txBox="1"/>
          <p:nvPr/>
        </p:nvSpPr>
        <p:spPr>
          <a:xfrm>
            <a:off x="690937" y="5581253"/>
            <a:ext cx="7467600" cy="707886"/>
          </a:xfrm>
          <a:prstGeom prst="rect">
            <a:avLst/>
          </a:prstGeom>
          <a:noFill/>
        </p:spPr>
        <p:txBody>
          <a:bodyPr wrap="square" rtlCol="0">
            <a:spAutoFit/>
          </a:bodyPr>
          <a:lstStyle/>
          <a:p>
            <a:r>
              <a:rPr lang="en-US" sz="2000" b="1" dirty="0">
                <a:latin typeface="Chaparral Pro" panose="02060503040505020203"/>
              </a:rPr>
              <a:t>Complete </a:t>
            </a:r>
            <a:r>
              <a:rPr lang="en-US" sz="2000" b="1" dirty="0">
                <a:latin typeface="Chaparral Pro" panose="02060503040505020203"/>
                <a:hlinkClick r:id="rId2"/>
              </a:rPr>
              <a:t>Code of Student Conduct </a:t>
            </a:r>
            <a:r>
              <a:rPr lang="en-US" sz="2000" b="1" dirty="0">
                <a:latin typeface="Chaparral Pro" panose="02060503040505020203"/>
              </a:rPr>
              <a:t>available at </a:t>
            </a:r>
            <a:r>
              <a:rPr lang="en-US" sz="2000" dirty="0">
                <a:latin typeface="Chaparral Pro" panose="02060503040505020203"/>
                <a:hlinkClick r:id="rId2"/>
              </a:rPr>
              <a:t>https://deanofstudents.illinoisstate.edu/conduct/code/</a:t>
            </a:r>
            <a:r>
              <a:rPr lang="en-US" sz="2000" dirty="0">
                <a:latin typeface="Chaparral Pro" panose="02060503040505020203"/>
              </a:rPr>
              <a:t> </a:t>
            </a:r>
          </a:p>
        </p:txBody>
      </p:sp>
    </p:spTree>
    <p:extLst>
      <p:ext uri="{BB962C8B-B14F-4D97-AF65-F5344CB8AC3E}">
        <p14:creationId xmlns:p14="http://schemas.microsoft.com/office/powerpoint/2010/main" val="78486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462036"/>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Code of Conduct</a:t>
            </a:r>
          </a:p>
        </p:txBody>
      </p:sp>
      <p:sp>
        <p:nvSpPr>
          <p:cNvPr id="5" name="object 10">
            <a:extLst>
              <a:ext uri="{FF2B5EF4-FFF2-40B4-BE49-F238E27FC236}">
                <a16:creationId xmlns:a16="http://schemas.microsoft.com/office/drawing/2014/main" id="{F603C612-A66A-4E05-B19E-48FB1D709CF5}"/>
              </a:ext>
            </a:extLst>
          </p:cNvPr>
          <p:cNvSpPr txBox="1"/>
          <p:nvPr/>
        </p:nvSpPr>
        <p:spPr>
          <a:xfrm>
            <a:off x="7239000" y="1225586"/>
            <a:ext cx="3657600" cy="382156"/>
          </a:xfrm>
          <a:prstGeom prst="rect">
            <a:avLst/>
          </a:prstGeom>
        </p:spPr>
        <p:txBody>
          <a:bodyPr vert="horz" wrap="square" lIns="0" tIns="12700" rIns="0" bIns="0" rtlCol="0">
            <a:spAutoFit/>
          </a:bodyPr>
          <a:lstStyle/>
          <a:p>
            <a:pPr marL="12700">
              <a:lnSpc>
                <a:spcPct val="100000"/>
              </a:lnSpc>
              <a:spcBef>
                <a:spcPts val="100"/>
              </a:spcBef>
            </a:pPr>
            <a:r>
              <a:rPr lang="en-US" sz="2400" spc="-25" dirty="0">
                <a:uFill>
                  <a:solidFill>
                    <a:srgbClr val="000000"/>
                  </a:solidFill>
                </a:uFill>
                <a:latin typeface="Chaparral Pro" panose="02060503040505020203"/>
                <a:cs typeface="Century Gothic"/>
              </a:rPr>
              <a:t>Applies to Individuals &amp; RSOs</a:t>
            </a:r>
            <a:endParaRPr sz="2400" dirty="0">
              <a:latin typeface="Chaparral Pro" panose="02060503040505020203"/>
              <a:cs typeface="Century Gothic"/>
            </a:endParaRPr>
          </a:p>
        </p:txBody>
      </p:sp>
      <p:sp>
        <p:nvSpPr>
          <p:cNvPr id="6" name="object 2">
            <a:extLst>
              <a:ext uri="{FF2B5EF4-FFF2-40B4-BE49-F238E27FC236}">
                <a16:creationId xmlns:a16="http://schemas.microsoft.com/office/drawing/2014/main" id="{196B96AC-9B0B-4A6E-8111-FAECA6207B29}"/>
              </a:ext>
            </a:extLst>
          </p:cNvPr>
          <p:cNvSpPr txBox="1"/>
          <p:nvPr/>
        </p:nvSpPr>
        <p:spPr>
          <a:xfrm>
            <a:off x="782955" y="1607742"/>
            <a:ext cx="10321290" cy="4937249"/>
          </a:xfrm>
          <a:prstGeom prst="rect">
            <a:avLst/>
          </a:prstGeom>
        </p:spPr>
        <p:txBody>
          <a:bodyPr vert="horz" wrap="square" lIns="0" tIns="12700" rIns="0" bIns="0" rtlCol="0">
            <a:spAutoFit/>
          </a:bodyPr>
          <a:lstStyle/>
          <a:p>
            <a:pPr marL="12700">
              <a:lnSpc>
                <a:spcPct val="100000"/>
              </a:lnSpc>
              <a:spcBef>
                <a:spcPts val="100"/>
              </a:spcBef>
            </a:pPr>
            <a:r>
              <a:rPr sz="2000" b="1" u="sng" spc="-5" dirty="0">
                <a:uFill>
                  <a:solidFill>
                    <a:srgbClr val="000000"/>
                  </a:solidFill>
                </a:uFill>
                <a:latin typeface="Chaparral Pro" panose="02060503040505020203"/>
                <a:cs typeface="Century Gothic"/>
              </a:rPr>
              <a:t>Page</a:t>
            </a:r>
            <a:r>
              <a:rPr sz="2000" b="1" u="sng" spc="-50" dirty="0">
                <a:uFill>
                  <a:solidFill>
                    <a:srgbClr val="000000"/>
                  </a:solidFill>
                </a:uFill>
                <a:latin typeface="Chaparral Pro" panose="02060503040505020203"/>
                <a:cs typeface="Century Gothic"/>
              </a:rPr>
              <a:t> </a:t>
            </a:r>
            <a:r>
              <a:rPr sz="2000" b="1" u="sng" spc="-5" dirty="0">
                <a:uFill>
                  <a:solidFill>
                    <a:srgbClr val="000000"/>
                  </a:solidFill>
                </a:uFill>
                <a:latin typeface="Chaparral Pro" panose="02060503040505020203"/>
                <a:cs typeface="Century Gothic"/>
              </a:rPr>
              <a:t>3:</a:t>
            </a:r>
            <a:endParaRPr sz="2000" dirty="0">
              <a:latin typeface="Chaparral Pro" panose="02060503040505020203"/>
              <a:cs typeface="Century Gothic"/>
            </a:endParaRPr>
          </a:p>
          <a:p>
            <a:pPr marL="297180" marR="5080" indent="-285115">
              <a:lnSpc>
                <a:spcPct val="100000"/>
              </a:lnSpc>
              <a:buFont typeface="Arial"/>
              <a:buChar char="•"/>
              <a:tabLst>
                <a:tab pos="297180" algn="l"/>
                <a:tab pos="297815" algn="l"/>
              </a:tabLst>
            </a:pPr>
            <a:r>
              <a:rPr sz="2000" spc="-25" dirty="0">
                <a:latin typeface="Chaparral Pro" panose="02060503040505020203"/>
                <a:cs typeface="Century Gothic"/>
              </a:rPr>
              <a:t>The </a:t>
            </a:r>
            <a:r>
              <a:rPr sz="2000" spc="-5" dirty="0">
                <a:latin typeface="Chaparral Pro" panose="02060503040505020203"/>
                <a:cs typeface="Century Gothic"/>
              </a:rPr>
              <a:t>Code </a:t>
            </a:r>
            <a:r>
              <a:rPr sz="2000" dirty="0">
                <a:latin typeface="Chaparral Pro" panose="02060503040505020203"/>
                <a:cs typeface="Century Gothic"/>
              </a:rPr>
              <a:t>and </a:t>
            </a:r>
            <a:r>
              <a:rPr sz="2000" spc="-5" dirty="0">
                <a:latin typeface="Chaparral Pro" panose="02060503040505020203"/>
                <a:cs typeface="Century Gothic"/>
              </a:rPr>
              <a:t>the </a:t>
            </a:r>
            <a:r>
              <a:rPr sz="2000" dirty="0">
                <a:latin typeface="Chaparral Pro" panose="02060503040505020203"/>
                <a:cs typeface="Century Gothic"/>
              </a:rPr>
              <a:t>student </a:t>
            </a:r>
            <a:r>
              <a:rPr sz="2000" spc="-5" dirty="0">
                <a:latin typeface="Chaparral Pro" panose="02060503040505020203"/>
                <a:cs typeface="Century Gothic"/>
              </a:rPr>
              <a:t>conduct </a:t>
            </a:r>
            <a:r>
              <a:rPr sz="2000" dirty="0">
                <a:latin typeface="Chaparral Pro" panose="02060503040505020203"/>
                <a:cs typeface="Century Gothic"/>
              </a:rPr>
              <a:t>process </a:t>
            </a:r>
            <a:r>
              <a:rPr sz="2000" spc="15" dirty="0">
                <a:latin typeface="Chaparral Pro" panose="02060503040505020203"/>
                <a:cs typeface="Century Gothic"/>
              </a:rPr>
              <a:t>shall </a:t>
            </a:r>
            <a:r>
              <a:rPr sz="2000" spc="30" dirty="0">
                <a:latin typeface="Chaparral Pro" panose="02060503040505020203"/>
                <a:cs typeface="Century Gothic"/>
              </a:rPr>
              <a:t>apply </a:t>
            </a:r>
            <a:r>
              <a:rPr sz="2000" spc="5" dirty="0">
                <a:latin typeface="Chaparral Pro" panose="02060503040505020203"/>
                <a:cs typeface="Century Gothic"/>
              </a:rPr>
              <a:t>to </a:t>
            </a:r>
            <a:r>
              <a:rPr sz="2000" spc="-5" dirty="0">
                <a:latin typeface="Chaparral Pro" panose="02060503040505020203"/>
                <a:cs typeface="Century Gothic"/>
              </a:rPr>
              <a:t>the </a:t>
            </a:r>
            <a:r>
              <a:rPr sz="2000" dirty="0">
                <a:latin typeface="Chaparral Pro" panose="02060503040505020203"/>
                <a:cs typeface="Century Gothic"/>
              </a:rPr>
              <a:t>academic and  </a:t>
            </a:r>
            <a:r>
              <a:rPr sz="2000" spc="-10" dirty="0">
                <a:latin typeface="Chaparral Pro" panose="02060503040505020203"/>
                <a:cs typeface="Century Gothic"/>
              </a:rPr>
              <a:t>social </a:t>
            </a:r>
            <a:r>
              <a:rPr sz="2000" spc="-5" dirty="0">
                <a:latin typeface="Chaparral Pro" panose="02060503040505020203"/>
                <a:cs typeface="Century Gothic"/>
              </a:rPr>
              <a:t>conduct of </a:t>
            </a:r>
            <a:r>
              <a:rPr sz="2000" spc="-10" dirty="0">
                <a:latin typeface="Chaparral Pro" panose="02060503040505020203"/>
                <a:cs typeface="Century Gothic"/>
              </a:rPr>
              <a:t>individual </a:t>
            </a:r>
            <a:r>
              <a:rPr sz="2000" spc="5" dirty="0">
                <a:latin typeface="Chaparral Pro" panose="02060503040505020203"/>
                <a:cs typeface="Century Gothic"/>
              </a:rPr>
              <a:t>students, both </a:t>
            </a:r>
            <a:r>
              <a:rPr sz="2000" dirty="0">
                <a:latin typeface="Chaparral Pro" panose="02060503040505020203"/>
                <a:cs typeface="Century Gothic"/>
              </a:rPr>
              <a:t>undergraduate and graduate, and</a:t>
            </a:r>
            <a:r>
              <a:rPr sz="2000" spc="-155" dirty="0">
                <a:latin typeface="Chaparral Pro" panose="02060503040505020203"/>
                <a:cs typeface="Century Gothic"/>
              </a:rPr>
              <a:t> </a:t>
            </a:r>
            <a:r>
              <a:rPr sz="2000" spc="30" dirty="0">
                <a:latin typeface="Chaparral Pro" panose="02060503040505020203"/>
                <a:cs typeface="Century Gothic"/>
              </a:rPr>
              <a:t>all  </a:t>
            </a:r>
            <a:r>
              <a:rPr sz="2000" spc="-15" dirty="0">
                <a:latin typeface="Chaparral Pro" panose="02060503040505020203"/>
                <a:cs typeface="Century Gothic"/>
              </a:rPr>
              <a:t>Registered </a:t>
            </a:r>
            <a:r>
              <a:rPr sz="2000" dirty="0">
                <a:latin typeface="Chaparral Pro" panose="02060503040505020203"/>
                <a:cs typeface="Century Gothic"/>
              </a:rPr>
              <a:t>Student</a:t>
            </a:r>
            <a:r>
              <a:rPr sz="2000" spc="35" dirty="0">
                <a:latin typeface="Chaparral Pro" panose="02060503040505020203"/>
                <a:cs typeface="Century Gothic"/>
              </a:rPr>
              <a:t> </a:t>
            </a:r>
            <a:r>
              <a:rPr sz="2000" spc="-15" dirty="0">
                <a:latin typeface="Chaparral Pro" panose="02060503040505020203"/>
                <a:cs typeface="Century Gothic"/>
              </a:rPr>
              <a:t>Organizations.</a:t>
            </a:r>
            <a:endParaRPr sz="2000" dirty="0">
              <a:latin typeface="Chaparral Pro" panose="02060503040505020203"/>
              <a:cs typeface="Century Gothic"/>
            </a:endParaRPr>
          </a:p>
          <a:p>
            <a:pPr marL="297180" marR="24130" indent="-285115">
              <a:lnSpc>
                <a:spcPct val="100000"/>
              </a:lnSpc>
              <a:spcBef>
                <a:spcPts val="10"/>
              </a:spcBef>
              <a:buFont typeface="Arial"/>
              <a:buChar char="•"/>
              <a:tabLst>
                <a:tab pos="297180" algn="l"/>
                <a:tab pos="297815" algn="l"/>
              </a:tabLst>
            </a:pPr>
            <a:r>
              <a:rPr sz="2000" dirty="0">
                <a:latin typeface="Chaparral Pro" panose="02060503040505020203"/>
                <a:cs typeface="Century Gothic"/>
              </a:rPr>
              <a:t>Students </a:t>
            </a:r>
            <a:r>
              <a:rPr sz="2000" spc="30" dirty="0">
                <a:latin typeface="Chaparral Pro" panose="02060503040505020203"/>
                <a:cs typeface="Century Gothic"/>
              </a:rPr>
              <a:t>who </a:t>
            </a:r>
            <a:r>
              <a:rPr sz="2000" spc="5" dirty="0">
                <a:latin typeface="Chaparral Pro" panose="02060503040505020203"/>
                <a:cs typeface="Century Gothic"/>
              </a:rPr>
              <a:t>are members </a:t>
            </a:r>
            <a:r>
              <a:rPr sz="2000" spc="-5" dirty="0">
                <a:latin typeface="Chaparral Pro" panose="02060503040505020203"/>
                <a:cs typeface="Century Gothic"/>
              </a:rPr>
              <a:t>of </a:t>
            </a:r>
            <a:r>
              <a:rPr sz="2000" spc="-10" dirty="0">
                <a:latin typeface="Chaparral Pro" panose="02060503040505020203"/>
                <a:cs typeface="Century Gothic"/>
              </a:rPr>
              <a:t>registered </a:t>
            </a:r>
            <a:r>
              <a:rPr sz="2000" dirty="0">
                <a:latin typeface="Chaparral Pro" panose="02060503040505020203"/>
                <a:cs typeface="Century Gothic"/>
              </a:rPr>
              <a:t>student </a:t>
            </a:r>
            <a:r>
              <a:rPr sz="2000" spc="-15" dirty="0">
                <a:latin typeface="Chaparral Pro" panose="02060503040505020203"/>
                <a:cs typeface="Century Gothic"/>
              </a:rPr>
              <a:t>organizations </a:t>
            </a:r>
            <a:r>
              <a:rPr sz="2000" spc="10" dirty="0">
                <a:latin typeface="Chaparral Pro" panose="02060503040505020203"/>
                <a:cs typeface="Century Gothic"/>
              </a:rPr>
              <a:t>may be </a:t>
            </a:r>
            <a:r>
              <a:rPr sz="2000" spc="-10" dirty="0">
                <a:latin typeface="Chaparral Pro" panose="02060503040505020203"/>
                <a:cs typeface="Century Gothic"/>
              </a:rPr>
              <a:t>subject</a:t>
            </a:r>
            <a:r>
              <a:rPr sz="2000" spc="-180" dirty="0">
                <a:latin typeface="Chaparral Pro" panose="02060503040505020203"/>
                <a:cs typeface="Century Gothic"/>
              </a:rPr>
              <a:t> </a:t>
            </a:r>
            <a:r>
              <a:rPr sz="2000" spc="5" dirty="0">
                <a:latin typeface="Chaparral Pro" panose="02060503040505020203"/>
                <a:cs typeface="Century Gothic"/>
              </a:rPr>
              <a:t>to  </a:t>
            </a:r>
            <a:r>
              <a:rPr sz="2000" spc="-30" dirty="0">
                <a:latin typeface="Chaparral Pro" panose="02060503040505020203"/>
                <a:cs typeface="Century Gothic"/>
              </a:rPr>
              <a:t>jurisdiction </a:t>
            </a:r>
            <a:r>
              <a:rPr sz="2000" spc="5" dirty="0">
                <a:latin typeface="Chaparral Pro" panose="02060503040505020203"/>
                <a:cs typeface="Century Gothic"/>
              </a:rPr>
              <a:t>both </a:t>
            </a:r>
            <a:r>
              <a:rPr sz="2000" spc="10" dirty="0">
                <a:latin typeface="Chaparral Pro" panose="02060503040505020203"/>
                <a:cs typeface="Century Gothic"/>
              </a:rPr>
              <a:t>as an </a:t>
            </a:r>
            <a:r>
              <a:rPr sz="2000" spc="-10" dirty="0">
                <a:latin typeface="Chaparral Pro" panose="02060503040505020203"/>
                <a:cs typeface="Century Gothic"/>
              </a:rPr>
              <a:t>individual </a:t>
            </a:r>
            <a:r>
              <a:rPr sz="2000" dirty="0">
                <a:latin typeface="Chaparral Pro" panose="02060503040505020203"/>
                <a:cs typeface="Century Gothic"/>
              </a:rPr>
              <a:t>student and </a:t>
            </a:r>
            <a:r>
              <a:rPr sz="2000" spc="10" dirty="0">
                <a:latin typeface="Chaparral Pro" panose="02060503040505020203"/>
                <a:cs typeface="Century Gothic"/>
              </a:rPr>
              <a:t>as </a:t>
            </a:r>
            <a:r>
              <a:rPr sz="2000" dirty="0">
                <a:latin typeface="Chaparral Pro" panose="02060503040505020203"/>
                <a:cs typeface="Century Gothic"/>
              </a:rPr>
              <a:t>a </a:t>
            </a:r>
            <a:r>
              <a:rPr sz="2000" spc="10" dirty="0">
                <a:latin typeface="Chaparral Pro" panose="02060503040505020203"/>
                <a:cs typeface="Century Gothic"/>
              </a:rPr>
              <a:t>member </a:t>
            </a:r>
            <a:r>
              <a:rPr sz="2000" spc="-5" dirty="0">
                <a:latin typeface="Chaparral Pro" panose="02060503040505020203"/>
                <a:cs typeface="Century Gothic"/>
              </a:rPr>
              <a:t>of the </a:t>
            </a:r>
            <a:r>
              <a:rPr sz="2000" dirty="0">
                <a:latin typeface="Chaparral Pro" panose="02060503040505020203"/>
                <a:cs typeface="Century Gothic"/>
              </a:rPr>
              <a:t>student  </a:t>
            </a:r>
            <a:r>
              <a:rPr sz="2000" spc="-15" dirty="0">
                <a:latin typeface="Chaparral Pro" panose="02060503040505020203"/>
                <a:cs typeface="Century Gothic"/>
              </a:rPr>
              <a:t>organization.</a:t>
            </a:r>
            <a:endParaRPr sz="2000" dirty="0">
              <a:latin typeface="Chaparral Pro" panose="02060503040505020203"/>
              <a:cs typeface="Century Gothic"/>
            </a:endParaRPr>
          </a:p>
          <a:p>
            <a:pPr marL="297180" marR="230504" indent="-285115">
              <a:lnSpc>
                <a:spcPct val="100000"/>
              </a:lnSpc>
              <a:spcBef>
                <a:spcPts val="10"/>
              </a:spcBef>
              <a:buFont typeface="Arial"/>
              <a:buChar char="•"/>
              <a:tabLst>
                <a:tab pos="297180" algn="l"/>
                <a:tab pos="297815" algn="l"/>
              </a:tabLst>
            </a:pPr>
            <a:r>
              <a:rPr sz="2000" spc="-25" dirty="0">
                <a:latin typeface="Chaparral Pro" panose="02060503040505020203"/>
                <a:cs typeface="Century Gothic"/>
              </a:rPr>
              <a:t>The </a:t>
            </a:r>
            <a:r>
              <a:rPr sz="2000" spc="-5" dirty="0">
                <a:latin typeface="Chaparral Pro" panose="02060503040505020203"/>
                <a:cs typeface="Century Gothic"/>
              </a:rPr>
              <a:t>Code </a:t>
            </a:r>
            <a:r>
              <a:rPr sz="2000" spc="5" dirty="0">
                <a:latin typeface="Chaparral Pro" panose="02060503040505020203"/>
                <a:cs typeface="Century Gothic"/>
              </a:rPr>
              <a:t>applies to </a:t>
            </a:r>
            <a:r>
              <a:rPr sz="2000" spc="10" dirty="0">
                <a:latin typeface="Chaparral Pro" panose="02060503040505020203"/>
                <a:cs typeface="Century Gothic"/>
              </a:rPr>
              <a:t>behaviors </a:t>
            </a:r>
            <a:r>
              <a:rPr sz="2000" dirty="0">
                <a:latin typeface="Chaparral Pro" panose="02060503040505020203"/>
                <a:cs typeface="Century Gothic"/>
              </a:rPr>
              <a:t>that </a:t>
            </a:r>
            <a:r>
              <a:rPr sz="2000" spc="5" dirty="0">
                <a:latin typeface="Chaparral Pro" panose="02060503040505020203"/>
                <a:cs typeface="Century Gothic"/>
              </a:rPr>
              <a:t>take </a:t>
            </a:r>
            <a:r>
              <a:rPr sz="2000" spc="25" dirty="0">
                <a:latin typeface="Chaparral Pro" panose="02060503040505020203"/>
                <a:cs typeface="Century Gothic"/>
              </a:rPr>
              <a:t>place </a:t>
            </a:r>
            <a:r>
              <a:rPr sz="2000" spc="10" dirty="0">
                <a:latin typeface="Chaparral Pro" panose="02060503040505020203"/>
                <a:cs typeface="Century Gothic"/>
              </a:rPr>
              <a:t>on-campus, at </a:t>
            </a:r>
            <a:r>
              <a:rPr sz="2000" spc="-5" dirty="0">
                <a:latin typeface="Chaparral Pro" panose="02060503040505020203"/>
                <a:cs typeface="Century Gothic"/>
              </a:rPr>
              <a:t>University  </a:t>
            </a:r>
            <a:r>
              <a:rPr sz="2000" dirty="0">
                <a:latin typeface="Chaparral Pro" panose="02060503040505020203"/>
                <a:cs typeface="Century Gothic"/>
              </a:rPr>
              <a:t>sponsored </a:t>
            </a:r>
            <a:r>
              <a:rPr sz="2000" spc="20" dirty="0">
                <a:latin typeface="Chaparral Pro" panose="02060503040505020203"/>
                <a:cs typeface="Century Gothic"/>
              </a:rPr>
              <a:t>events </a:t>
            </a:r>
            <a:r>
              <a:rPr sz="2000" dirty="0">
                <a:latin typeface="Chaparral Pro" panose="02060503040505020203"/>
                <a:cs typeface="Century Gothic"/>
              </a:rPr>
              <a:t>and </a:t>
            </a:r>
            <a:r>
              <a:rPr sz="2000" spc="-5" dirty="0">
                <a:latin typeface="Chaparral Pro" panose="02060503040505020203"/>
                <a:cs typeface="Century Gothic"/>
              </a:rPr>
              <a:t>activities, </a:t>
            </a:r>
            <a:r>
              <a:rPr sz="2000" spc="-45" dirty="0">
                <a:latin typeface="Chaparral Pro" panose="02060503040505020203"/>
                <a:cs typeface="Century Gothic"/>
              </a:rPr>
              <a:t>in </a:t>
            </a:r>
            <a:r>
              <a:rPr sz="2000" spc="-10" dirty="0">
                <a:latin typeface="Chaparral Pro" panose="02060503040505020203"/>
                <a:cs typeface="Century Gothic"/>
              </a:rPr>
              <a:t>online </a:t>
            </a:r>
            <a:r>
              <a:rPr sz="2000" spc="-5" dirty="0">
                <a:latin typeface="Chaparral Pro" panose="02060503040505020203"/>
                <a:cs typeface="Century Gothic"/>
              </a:rPr>
              <a:t>or </a:t>
            </a:r>
            <a:r>
              <a:rPr sz="2000" spc="-10" dirty="0">
                <a:latin typeface="Chaparral Pro" panose="02060503040505020203"/>
                <a:cs typeface="Century Gothic"/>
              </a:rPr>
              <a:t>hybrid </a:t>
            </a:r>
            <a:r>
              <a:rPr sz="2000" spc="-5" dirty="0">
                <a:latin typeface="Chaparral Pro" panose="02060503040505020203"/>
                <a:cs typeface="Century Gothic"/>
              </a:rPr>
              <a:t>courses connected </a:t>
            </a:r>
            <a:r>
              <a:rPr sz="2000" spc="5" dirty="0">
                <a:latin typeface="Chaparral Pro" panose="02060503040505020203"/>
                <a:cs typeface="Century Gothic"/>
              </a:rPr>
              <a:t>to </a:t>
            </a:r>
            <a:r>
              <a:rPr sz="2000" spc="-5" dirty="0">
                <a:latin typeface="Chaparral Pro" panose="02060503040505020203"/>
                <a:cs typeface="Century Gothic"/>
              </a:rPr>
              <a:t>Illinois  </a:t>
            </a:r>
            <a:r>
              <a:rPr sz="2000" spc="5" dirty="0">
                <a:latin typeface="Chaparral Pro" panose="02060503040505020203"/>
                <a:cs typeface="Century Gothic"/>
              </a:rPr>
              <a:t>State</a:t>
            </a:r>
            <a:r>
              <a:rPr sz="2000" spc="-125" dirty="0">
                <a:latin typeface="Chaparral Pro" panose="02060503040505020203"/>
                <a:cs typeface="Century Gothic"/>
              </a:rPr>
              <a:t> </a:t>
            </a:r>
            <a:r>
              <a:rPr sz="2000" spc="-5" dirty="0">
                <a:latin typeface="Chaparral Pro" panose="02060503040505020203"/>
                <a:cs typeface="Century Gothic"/>
              </a:rPr>
              <a:t>University,</a:t>
            </a:r>
            <a:r>
              <a:rPr sz="2000" spc="-10" dirty="0">
                <a:latin typeface="Chaparral Pro" panose="02060503040505020203"/>
                <a:cs typeface="Century Gothic"/>
              </a:rPr>
              <a:t> </a:t>
            </a:r>
            <a:r>
              <a:rPr sz="2000" dirty="0">
                <a:latin typeface="Chaparral Pro" panose="02060503040505020203"/>
                <a:cs typeface="Century Gothic"/>
              </a:rPr>
              <a:t>and</a:t>
            </a:r>
            <a:r>
              <a:rPr sz="2000" spc="-20" dirty="0">
                <a:latin typeface="Chaparral Pro" panose="02060503040505020203"/>
                <a:cs typeface="Century Gothic"/>
              </a:rPr>
              <a:t> </a:t>
            </a:r>
            <a:r>
              <a:rPr sz="2000" spc="5" dirty="0">
                <a:latin typeface="Chaparral Pro" panose="02060503040505020203"/>
                <a:cs typeface="Century Gothic"/>
              </a:rPr>
              <a:t>off-campus,</a:t>
            </a:r>
            <a:r>
              <a:rPr sz="2000" spc="-90" dirty="0">
                <a:latin typeface="Chaparral Pro" panose="02060503040505020203"/>
                <a:cs typeface="Century Gothic"/>
              </a:rPr>
              <a:t> </a:t>
            </a:r>
            <a:r>
              <a:rPr sz="2000" spc="20" dirty="0">
                <a:latin typeface="Chaparral Pro" panose="02060503040505020203"/>
                <a:cs typeface="Century Gothic"/>
              </a:rPr>
              <a:t>when</a:t>
            </a:r>
            <a:r>
              <a:rPr sz="2000" spc="-65" dirty="0">
                <a:latin typeface="Chaparral Pro" panose="02060503040505020203"/>
                <a:cs typeface="Century Gothic"/>
              </a:rPr>
              <a:t> </a:t>
            </a:r>
            <a:r>
              <a:rPr sz="2000" spc="-5" dirty="0">
                <a:latin typeface="Chaparral Pro" panose="02060503040505020203"/>
                <a:cs typeface="Century Gothic"/>
              </a:rPr>
              <a:t>the</a:t>
            </a:r>
            <a:r>
              <a:rPr sz="2000" spc="-20" dirty="0">
                <a:latin typeface="Chaparral Pro" panose="02060503040505020203"/>
                <a:cs typeface="Century Gothic"/>
              </a:rPr>
              <a:t> </a:t>
            </a:r>
            <a:r>
              <a:rPr sz="2000" spc="-15" dirty="0">
                <a:latin typeface="Chaparral Pro" panose="02060503040505020203"/>
                <a:cs typeface="Century Gothic"/>
              </a:rPr>
              <a:t>off</a:t>
            </a:r>
            <a:r>
              <a:rPr sz="2000" spc="10" dirty="0">
                <a:latin typeface="Chaparral Pro" panose="02060503040505020203"/>
                <a:cs typeface="Century Gothic"/>
              </a:rPr>
              <a:t> campus</a:t>
            </a:r>
            <a:r>
              <a:rPr sz="2000" spc="-15" dirty="0">
                <a:latin typeface="Chaparral Pro" panose="02060503040505020203"/>
                <a:cs typeface="Century Gothic"/>
              </a:rPr>
              <a:t> </a:t>
            </a:r>
            <a:r>
              <a:rPr sz="2000" spc="10" dirty="0">
                <a:latin typeface="Chaparral Pro" panose="02060503040505020203"/>
                <a:cs typeface="Century Gothic"/>
              </a:rPr>
              <a:t>behavior</a:t>
            </a:r>
            <a:r>
              <a:rPr sz="2000" spc="-120" dirty="0">
                <a:latin typeface="Chaparral Pro" panose="02060503040505020203"/>
                <a:cs typeface="Century Gothic"/>
              </a:rPr>
              <a:t> </a:t>
            </a:r>
            <a:r>
              <a:rPr sz="2000" dirty="0">
                <a:latin typeface="Chaparral Pro" panose="02060503040505020203"/>
                <a:cs typeface="Century Gothic"/>
              </a:rPr>
              <a:t>impacts</a:t>
            </a:r>
          </a:p>
          <a:p>
            <a:pPr marL="297180" algn="just">
              <a:lnSpc>
                <a:spcPct val="100000"/>
              </a:lnSpc>
              <a:spcBef>
                <a:spcPts val="5"/>
              </a:spcBef>
            </a:pPr>
            <a:r>
              <a:rPr sz="2000" spc="-5" dirty="0">
                <a:latin typeface="Chaparral Pro" panose="02060503040505020203"/>
                <a:cs typeface="Century Gothic"/>
              </a:rPr>
              <a:t>University interests. </a:t>
            </a:r>
            <a:r>
              <a:rPr sz="2000" dirty="0">
                <a:latin typeface="Chaparral Pro" panose="02060503040505020203"/>
                <a:cs typeface="Century Gothic"/>
              </a:rPr>
              <a:t>Students </a:t>
            </a:r>
            <a:r>
              <a:rPr sz="2000" spc="-10" dirty="0">
                <a:latin typeface="Chaparral Pro" panose="02060503040505020203"/>
                <a:cs typeface="Century Gothic"/>
              </a:rPr>
              <a:t>attending </a:t>
            </a:r>
            <a:r>
              <a:rPr sz="2000" dirty="0">
                <a:latin typeface="Chaparral Pro" panose="02060503040505020203"/>
                <a:cs typeface="Century Gothic"/>
              </a:rPr>
              <a:t>a </a:t>
            </a:r>
            <a:r>
              <a:rPr sz="2000" spc="-20" dirty="0">
                <a:latin typeface="Chaparral Pro" panose="02060503040505020203"/>
                <a:cs typeface="Century Gothic"/>
              </a:rPr>
              <a:t>function </a:t>
            </a:r>
            <a:r>
              <a:rPr sz="2000" spc="10" dirty="0">
                <a:latin typeface="Chaparral Pro" panose="02060503040505020203"/>
                <a:cs typeface="Century Gothic"/>
              </a:rPr>
              <a:t>as </a:t>
            </a:r>
            <a:r>
              <a:rPr sz="2000" dirty="0">
                <a:latin typeface="Chaparral Pro" panose="02060503040505020203"/>
                <a:cs typeface="Century Gothic"/>
              </a:rPr>
              <a:t>a </a:t>
            </a:r>
            <a:r>
              <a:rPr sz="2000" spc="5" dirty="0">
                <a:latin typeface="Chaparral Pro" panose="02060503040505020203"/>
                <a:cs typeface="Century Gothic"/>
              </a:rPr>
              <a:t>representative </a:t>
            </a:r>
            <a:r>
              <a:rPr sz="2000" spc="-5" dirty="0">
                <a:latin typeface="Chaparral Pro" panose="02060503040505020203"/>
                <a:cs typeface="Century Gothic"/>
              </a:rPr>
              <a:t>of</a:t>
            </a:r>
            <a:r>
              <a:rPr sz="2000" spc="-90" dirty="0">
                <a:latin typeface="Chaparral Pro" panose="02060503040505020203"/>
                <a:cs typeface="Century Gothic"/>
              </a:rPr>
              <a:t> </a:t>
            </a:r>
            <a:r>
              <a:rPr sz="2000" spc="-5" dirty="0">
                <a:latin typeface="Chaparral Pro" panose="02060503040505020203"/>
                <a:cs typeface="Century Gothic"/>
              </a:rPr>
              <a:t>the</a:t>
            </a:r>
            <a:endParaRPr sz="2000" dirty="0">
              <a:latin typeface="Chaparral Pro" panose="02060503040505020203"/>
              <a:cs typeface="Century Gothic"/>
            </a:endParaRPr>
          </a:p>
          <a:p>
            <a:pPr marL="297180" marR="152400" algn="just">
              <a:lnSpc>
                <a:spcPct val="100000"/>
              </a:lnSpc>
              <a:spcBef>
                <a:spcPts val="5"/>
              </a:spcBef>
            </a:pPr>
            <a:r>
              <a:rPr sz="2000" spc="-5" dirty="0">
                <a:latin typeface="Chaparral Pro" panose="02060503040505020203"/>
                <a:cs typeface="Century Gothic"/>
              </a:rPr>
              <a:t>University </a:t>
            </a:r>
            <a:r>
              <a:rPr sz="2000" spc="-20" dirty="0">
                <a:latin typeface="Chaparral Pro" panose="02060503040505020203"/>
                <a:cs typeface="Century Gothic"/>
              </a:rPr>
              <a:t>(including, </a:t>
            </a:r>
            <a:r>
              <a:rPr sz="2000" dirty="0">
                <a:latin typeface="Chaparral Pro" panose="02060503040505020203"/>
                <a:cs typeface="Century Gothic"/>
              </a:rPr>
              <a:t>but </a:t>
            </a:r>
            <a:r>
              <a:rPr sz="2000" spc="-10" dirty="0">
                <a:latin typeface="Chaparral Pro" panose="02060503040505020203"/>
                <a:cs typeface="Century Gothic"/>
              </a:rPr>
              <a:t>not limited </a:t>
            </a:r>
            <a:r>
              <a:rPr sz="2000" dirty="0">
                <a:latin typeface="Chaparral Pro" panose="02060503040505020203"/>
                <a:cs typeface="Century Gothic"/>
              </a:rPr>
              <a:t>to, students </a:t>
            </a:r>
            <a:r>
              <a:rPr sz="2000" spc="-5" dirty="0">
                <a:latin typeface="Chaparral Pro" panose="02060503040505020203"/>
                <a:cs typeface="Century Gothic"/>
              </a:rPr>
              <a:t>on </a:t>
            </a:r>
            <a:r>
              <a:rPr sz="2000" dirty="0">
                <a:latin typeface="Chaparral Pro" panose="02060503040505020203"/>
                <a:cs typeface="Century Gothic"/>
              </a:rPr>
              <a:t>academic </a:t>
            </a:r>
            <a:r>
              <a:rPr sz="2000" spc="-5" dirty="0">
                <a:latin typeface="Chaparral Pro" panose="02060503040505020203"/>
                <a:cs typeface="Century Gothic"/>
              </a:rPr>
              <a:t>or </a:t>
            </a:r>
            <a:r>
              <a:rPr sz="2000" dirty="0">
                <a:latin typeface="Chaparral Pro" panose="02060503040505020203"/>
                <a:cs typeface="Century Gothic"/>
              </a:rPr>
              <a:t>athletic</a:t>
            </a:r>
            <a:r>
              <a:rPr lang="en-US" sz="2000" dirty="0">
                <a:latin typeface="Chaparral Pro" panose="02060503040505020203"/>
                <a:cs typeface="Century Gothic"/>
              </a:rPr>
              <a:t> </a:t>
            </a:r>
            <a:r>
              <a:rPr sz="2000" spc="10" dirty="0">
                <a:latin typeface="Chaparral Pro" panose="02060503040505020203"/>
                <a:cs typeface="Century Gothic"/>
              </a:rPr>
              <a:t>teams,  </a:t>
            </a:r>
            <a:r>
              <a:rPr sz="2000" dirty="0">
                <a:latin typeface="Chaparral Pro" panose="02060503040505020203"/>
                <a:cs typeface="Century Gothic"/>
              </a:rPr>
              <a:t>students </a:t>
            </a:r>
            <a:r>
              <a:rPr sz="2000" spc="20" dirty="0">
                <a:latin typeface="Chaparral Pro" panose="02060503040505020203"/>
                <a:cs typeface="Century Gothic"/>
              </a:rPr>
              <a:t>involved </a:t>
            </a:r>
            <a:r>
              <a:rPr sz="2000" spc="-45" dirty="0">
                <a:latin typeface="Chaparral Pro" panose="02060503040505020203"/>
                <a:cs typeface="Century Gothic"/>
              </a:rPr>
              <a:t>in </a:t>
            </a:r>
            <a:r>
              <a:rPr sz="2000" spc="-15" dirty="0">
                <a:latin typeface="Chaparral Pro" panose="02060503040505020203"/>
                <a:cs typeface="Century Gothic"/>
              </a:rPr>
              <a:t>internships, </a:t>
            </a:r>
            <a:r>
              <a:rPr sz="2000" dirty="0">
                <a:latin typeface="Chaparral Pro" panose="02060503040505020203"/>
                <a:cs typeface="Century Gothic"/>
              </a:rPr>
              <a:t>and students </a:t>
            </a:r>
            <a:r>
              <a:rPr sz="2000" spc="-15" dirty="0">
                <a:latin typeface="Chaparral Pro" panose="02060503040505020203"/>
                <a:cs typeface="Century Gothic"/>
              </a:rPr>
              <a:t>participating </a:t>
            </a:r>
            <a:r>
              <a:rPr sz="2000" spc="-45" dirty="0">
                <a:latin typeface="Chaparral Pro" panose="02060503040505020203"/>
                <a:cs typeface="Century Gothic"/>
              </a:rPr>
              <a:t>in </a:t>
            </a:r>
            <a:r>
              <a:rPr sz="2000" spc="-5" dirty="0">
                <a:latin typeface="Chaparral Pro" panose="02060503040505020203"/>
                <a:cs typeface="Century Gothic"/>
              </a:rPr>
              <a:t>exchange or </a:t>
            </a:r>
            <a:r>
              <a:rPr sz="2000" spc="5" dirty="0">
                <a:latin typeface="Chaparral Pro" panose="02060503040505020203"/>
                <a:cs typeface="Century Gothic"/>
              </a:rPr>
              <a:t>study  abroad </a:t>
            </a:r>
            <a:r>
              <a:rPr sz="2000" dirty="0">
                <a:latin typeface="Chaparral Pro" panose="02060503040505020203"/>
                <a:cs typeface="Century Gothic"/>
              </a:rPr>
              <a:t>programs) </a:t>
            </a:r>
            <a:r>
              <a:rPr sz="2000" spc="5" dirty="0">
                <a:latin typeface="Chaparral Pro" panose="02060503040505020203"/>
                <a:cs typeface="Century Gothic"/>
              </a:rPr>
              <a:t>are </a:t>
            </a:r>
            <a:r>
              <a:rPr sz="2000" spc="-10" dirty="0">
                <a:latin typeface="Chaparral Pro" panose="02060503040505020203"/>
                <a:cs typeface="Century Gothic"/>
              </a:rPr>
              <a:t>subject </a:t>
            </a:r>
            <a:r>
              <a:rPr sz="2000" spc="5" dirty="0">
                <a:latin typeface="Chaparral Pro" panose="02060503040505020203"/>
                <a:cs typeface="Century Gothic"/>
              </a:rPr>
              <a:t>to </a:t>
            </a:r>
            <a:r>
              <a:rPr sz="2000" spc="-5" dirty="0">
                <a:latin typeface="Chaparral Pro" panose="02060503040505020203"/>
                <a:cs typeface="Century Gothic"/>
              </a:rPr>
              <a:t>the</a:t>
            </a:r>
            <a:r>
              <a:rPr sz="2000" spc="-210" dirty="0">
                <a:latin typeface="Chaparral Pro" panose="02060503040505020203"/>
                <a:cs typeface="Century Gothic"/>
              </a:rPr>
              <a:t> </a:t>
            </a:r>
            <a:r>
              <a:rPr sz="2000" spc="-5" dirty="0">
                <a:latin typeface="Chaparral Pro" panose="02060503040505020203"/>
                <a:cs typeface="Century Gothic"/>
              </a:rPr>
              <a:t>Code.</a:t>
            </a:r>
            <a:endParaRPr sz="2000" dirty="0">
              <a:latin typeface="Chaparral Pro" panose="02060503040505020203"/>
              <a:cs typeface="Century Gothic"/>
            </a:endParaRPr>
          </a:p>
          <a:p>
            <a:pPr marL="297180" marR="5080" indent="-285115">
              <a:lnSpc>
                <a:spcPct val="100000"/>
              </a:lnSpc>
              <a:spcBef>
                <a:spcPts val="10"/>
              </a:spcBef>
              <a:buFont typeface="Arial"/>
              <a:buChar char="•"/>
              <a:tabLst>
                <a:tab pos="297180" algn="l"/>
                <a:tab pos="297815" algn="l"/>
              </a:tabLst>
            </a:pPr>
            <a:r>
              <a:rPr sz="2000" spc="-25" dirty="0">
                <a:latin typeface="Chaparral Pro" panose="02060503040505020203"/>
                <a:cs typeface="Century Gothic"/>
              </a:rPr>
              <a:t>The </a:t>
            </a:r>
            <a:r>
              <a:rPr sz="2000" spc="-5" dirty="0">
                <a:latin typeface="Chaparral Pro" panose="02060503040505020203"/>
                <a:cs typeface="Century Gothic"/>
              </a:rPr>
              <a:t>Code </a:t>
            </a:r>
            <a:r>
              <a:rPr sz="2000" spc="10" dirty="0">
                <a:latin typeface="Chaparral Pro" panose="02060503040505020203"/>
                <a:cs typeface="Century Gothic"/>
              </a:rPr>
              <a:t>may be </a:t>
            </a:r>
            <a:r>
              <a:rPr sz="2000" spc="5" dirty="0">
                <a:latin typeface="Chaparral Pro" panose="02060503040505020203"/>
                <a:cs typeface="Century Gothic"/>
              </a:rPr>
              <a:t>applied to </a:t>
            </a:r>
            <a:r>
              <a:rPr sz="2000" spc="10" dirty="0">
                <a:latin typeface="Chaparral Pro" panose="02060503040505020203"/>
                <a:cs typeface="Century Gothic"/>
              </a:rPr>
              <a:t>behavior </a:t>
            </a:r>
            <a:r>
              <a:rPr sz="2000" spc="-5" dirty="0">
                <a:latin typeface="Chaparral Pro" panose="02060503040505020203"/>
                <a:cs typeface="Century Gothic"/>
              </a:rPr>
              <a:t>conducted </a:t>
            </a:r>
            <a:r>
              <a:rPr sz="2000" spc="-10" dirty="0">
                <a:latin typeface="Chaparral Pro" panose="02060503040505020203"/>
                <a:cs typeface="Century Gothic"/>
              </a:rPr>
              <a:t>online, </a:t>
            </a:r>
            <a:r>
              <a:rPr sz="2000" spc="20" dirty="0">
                <a:latin typeface="Chaparral Pro" panose="02060503040505020203"/>
                <a:cs typeface="Century Gothic"/>
              </a:rPr>
              <a:t>via </a:t>
            </a:r>
            <a:r>
              <a:rPr sz="2000" spc="5" dirty="0">
                <a:latin typeface="Chaparral Pro" panose="02060503040505020203"/>
                <a:cs typeface="Century Gothic"/>
              </a:rPr>
              <a:t>email, </a:t>
            </a:r>
            <a:r>
              <a:rPr sz="2000" spc="10" dirty="0">
                <a:latin typeface="Chaparral Pro" panose="02060503040505020203"/>
                <a:cs typeface="Century Gothic"/>
              </a:rPr>
              <a:t>text  </a:t>
            </a:r>
            <a:r>
              <a:rPr sz="2000" dirty="0">
                <a:latin typeface="Chaparral Pro" panose="02060503040505020203"/>
                <a:cs typeface="Century Gothic"/>
              </a:rPr>
              <a:t>messages, </a:t>
            </a:r>
            <a:r>
              <a:rPr sz="2000" spc="-5" dirty="0">
                <a:latin typeface="Chaparral Pro" panose="02060503040505020203"/>
                <a:cs typeface="Century Gothic"/>
              </a:rPr>
              <a:t>or other electronic </a:t>
            </a:r>
            <a:r>
              <a:rPr sz="2000" spc="-10" dirty="0">
                <a:latin typeface="Chaparral Pro" panose="02060503040505020203"/>
                <a:cs typeface="Century Gothic"/>
              </a:rPr>
              <a:t>medium. </a:t>
            </a:r>
            <a:r>
              <a:rPr sz="2000" dirty="0">
                <a:latin typeface="Chaparral Pro" panose="02060503040505020203"/>
                <a:cs typeface="Century Gothic"/>
              </a:rPr>
              <a:t>Students </a:t>
            </a:r>
            <a:r>
              <a:rPr sz="2000" spc="5" dirty="0">
                <a:latin typeface="Chaparral Pro" panose="02060503040505020203"/>
                <a:cs typeface="Century Gothic"/>
              </a:rPr>
              <a:t>should </a:t>
            </a:r>
            <a:r>
              <a:rPr sz="2000" spc="10" dirty="0">
                <a:latin typeface="Chaparral Pro" panose="02060503040505020203"/>
                <a:cs typeface="Century Gothic"/>
              </a:rPr>
              <a:t>be </a:t>
            </a:r>
            <a:r>
              <a:rPr sz="2000" spc="30" dirty="0">
                <a:latin typeface="Chaparral Pro" panose="02060503040505020203"/>
                <a:cs typeface="Century Gothic"/>
              </a:rPr>
              <a:t>aware </a:t>
            </a:r>
            <a:r>
              <a:rPr sz="2000" dirty="0">
                <a:latin typeface="Chaparral Pro" panose="02060503040505020203"/>
                <a:cs typeface="Century Gothic"/>
              </a:rPr>
              <a:t>that </a:t>
            </a:r>
            <a:r>
              <a:rPr sz="2000" spc="-10" dirty="0">
                <a:latin typeface="Chaparral Pro" panose="02060503040505020203"/>
                <a:cs typeface="Century Gothic"/>
              </a:rPr>
              <a:t>online  </a:t>
            </a:r>
            <a:r>
              <a:rPr sz="2000" spc="-15" dirty="0">
                <a:latin typeface="Chaparral Pro" panose="02060503040505020203"/>
                <a:cs typeface="Century Gothic"/>
              </a:rPr>
              <a:t>postings </a:t>
            </a:r>
            <a:r>
              <a:rPr sz="2000" dirty="0">
                <a:latin typeface="Chaparral Pro" panose="02060503040505020203"/>
                <a:cs typeface="Century Gothic"/>
              </a:rPr>
              <a:t>such </a:t>
            </a:r>
            <a:r>
              <a:rPr sz="2000" spc="10" dirty="0">
                <a:latin typeface="Chaparral Pro" panose="02060503040505020203"/>
                <a:cs typeface="Century Gothic"/>
              </a:rPr>
              <a:t>as </a:t>
            </a:r>
            <a:r>
              <a:rPr sz="2000" spc="-10" dirty="0">
                <a:latin typeface="Chaparral Pro" panose="02060503040505020203"/>
                <a:cs typeface="Century Gothic"/>
              </a:rPr>
              <a:t>social media sites, </a:t>
            </a:r>
            <a:r>
              <a:rPr sz="2000" spc="10" dirty="0">
                <a:latin typeface="Chaparral Pro" panose="02060503040505020203"/>
                <a:cs typeface="Century Gothic"/>
              </a:rPr>
              <a:t>blogs, </a:t>
            </a:r>
            <a:r>
              <a:rPr sz="2000" spc="35" dirty="0">
                <a:latin typeface="Chaparral Pro" panose="02060503040505020203"/>
                <a:cs typeface="Century Gothic"/>
              </a:rPr>
              <a:t>web </a:t>
            </a:r>
            <a:r>
              <a:rPr sz="2000" spc="-15" dirty="0">
                <a:latin typeface="Chaparral Pro" panose="02060503040505020203"/>
                <a:cs typeface="Century Gothic"/>
              </a:rPr>
              <a:t>posting, </a:t>
            </a:r>
            <a:r>
              <a:rPr sz="2000" dirty="0">
                <a:latin typeface="Chaparral Pro" panose="02060503040505020203"/>
                <a:cs typeface="Century Gothic"/>
              </a:rPr>
              <a:t>and chat </a:t>
            </a:r>
            <a:r>
              <a:rPr sz="2000" spc="-5" dirty="0">
                <a:latin typeface="Chaparral Pro" panose="02060503040505020203"/>
                <a:cs typeface="Century Gothic"/>
              </a:rPr>
              <a:t>rooms </a:t>
            </a:r>
            <a:r>
              <a:rPr sz="2000" spc="5" dirty="0">
                <a:latin typeface="Chaparral Pro" panose="02060503040505020203"/>
                <a:cs typeface="Century Gothic"/>
              </a:rPr>
              <a:t>are </a:t>
            </a:r>
            <a:r>
              <a:rPr sz="2000" spc="-45" dirty="0">
                <a:latin typeface="Chaparral Pro" panose="02060503040505020203"/>
                <a:cs typeface="Century Gothic"/>
              </a:rPr>
              <a:t>in </a:t>
            </a:r>
            <a:r>
              <a:rPr sz="2000" spc="-5" dirty="0">
                <a:latin typeface="Chaparral Pro" panose="02060503040505020203"/>
                <a:cs typeface="Century Gothic"/>
              </a:rPr>
              <a:t>the  </a:t>
            </a:r>
            <a:r>
              <a:rPr sz="2000" spc="5" dirty="0">
                <a:latin typeface="Chaparral Pro" panose="02060503040505020203"/>
                <a:cs typeface="Century Gothic"/>
              </a:rPr>
              <a:t>public </a:t>
            </a:r>
            <a:r>
              <a:rPr sz="2000" dirty="0">
                <a:latin typeface="Chaparral Pro" panose="02060503040505020203"/>
                <a:cs typeface="Century Gothic"/>
              </a:rPr>
              <a:t>sphere and </a:t>
            </a:r>
            <a:r>
              <a:rPr sz="2000" spc="5" dirty="0">
                <a:latin typeface="Chaparral Pro" panose="02060503040505020203"/>
                <a:cs typeface="Century Gothic"/>
              </a:rPr>
              <a:t>are </a:t>
            </a:r>
            <a:r>
              <a:rPr sz="2000" spc="-10" dirty="0">
                <a:latin typeface="Chaparral Pro" panose="02060503040505020203"/>
                <a:cs typeface="Century Gothic"/>
              </a:rPr>
              <a:t>not </a:t>
            </a:r>
            <a:r>
              <a:rPr sz="2000" spc="15" dirty="0">
                <a:latin typeface="Chaparral Pro" panose="02060503040505020203"/>
                <a:cs typeface="Century Gothic"/>
              </a:rPr>
              <a:t>private. </a:t>
            </a:r>
            <a:r>
              <a:rPr sz="2000" spc="-15" dirty="0">
                <a:latin typeface="Chaparral Pro" panose="02060503040505020203"/>
                <a:cs typeface="Century Gothic"/>
              </a:rPr>
              <a:t>Action </a:t>
            </a:r>
            <a:r>
              <a:rPr sz="2000" spc="10" dirty="0">
                <a:latin typeface="Chaparral Pro" panose="02060503040505020203"/>
                <a:cs typeface="Century Gothic"/>
              </a:rPr>
              <a:t>may be </a:t>
            </a:r>
            <a:r>
              <a:rPr sz="2000" spc="5" dirty="0">
                <a:latin typeface="Chaparral Pro" panose="02060503040505020203"/>
                <a:cs typeface="Century Gothic"/>
              </a:rPr>
              <a:t>taken </a:t>
            </a:r>
            <a:r>
              <a:rPr sz="2000" spc="-15" dirty="0">
                <a:latin typeface="Chaparral Pro" panose="02060503040505020203"/>
                <a:cs typeface="Century Gothic"/>
              </a:rPr>
              <a:t>for </a:t>
            </a:r>
            <a:r>
              <a:rPr sz="2000" spc="-10" dirty="0">
                <a:latin typeface="Chaparral Pro" panose="02060503040505020203"/>
                <a:cs typeface="Century Gothic"/>
              </a:rPr>
              <a:t>online </a:t>
            </a:r>
            <a:r>
              <a:rPr sz="2000" dirty="0">
                <a:latin typeface="Chaparral Pro" panose="02060503040505020203"/>
                <a:cs typeface="Century Gothic"/>
              </a:rPr>
              <a:t>activity </a:t>
            </a:r>
            <a:r>
              <a:rPr sz="2000" spc="20" dirty="0">
                <a:latin typeface="Chaparral Pro" panose="02060503040505020203"/>
                <a:cs typeface="Century Gothic"/>
              </a:rPr>
              <a:t>when  </a:t>
            </a:r>
            <a:r>
              <a:rPr sz="2000" spc="-5" dirty="0">
                <a:latin typeface="Chaparral Pro" panose="02060503040505020203"/>
                <a:cs typeface="Century Gothic"/>
              </a:rPr>
              <a:t>the </a:t>
            </a:r>
            <a:r>
              <a:rPr sz="2000" spc="10" dirty="0">
                <a:latin typeface="Chaparral Pro" panose="02060503040505020203"/>
                <a:cs typeface="Century Gothic"/>
              </a:rPr>
              <a:t>behavior </a:t>
            </a:r>
            <a:r>
              <a:rPr sz="2000" spc="20" dirty="0">
                <a:latin typeface="Chaparral Pro" panose="02060503040505020203"/>
                <a:cs typeface="Century Gothic"/>
              </a:rPr>
              <a:t>violates</a:t>
            </a:r>
            <a:r>
              <a:rPr sz="2000" spc="-330" dirty="0">
                <a:latin typeface="Chaparral Pro" panose="02060503040505020203"/>
                <a:cs typeface="Century Gothic"/>
              </a:rPr>
              <a:t> </a:t>
            </a:r>
            <a:r>
              <a:rPr sz="2000" spc="-5" dirty="0">
                <a:latin typeface="Chaparral Pro" panose="02060503040505020203"/>
                <a:cs typeface="Century Gothic"/>
              </a:rPr>
              <a:t>the Code.</a:t>
            </a:r>
            <a:endParaRPr sz="2000" dirty="0">
              <a:latin typeface="Chaparral Pro" panose="02060503040505020203"/>
              <a:cs typeface="Century Gothic"/>
            </a:endParaRPr>
          </a:p>
        </p:txBody>
      </p:sp>
    </p:spTree>
    <p:extLst>
      <p:ext uri="{BB962C8B-B14F-4D97-AF65-F5344CB8AC3E}">
        <p14:creationId xmlns:p14="http://schemas.microsoft.com/office/powerpoint/2010/main" val="131330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457200" y="378294"/>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Code of Conduct</a:t>
            </a:r>
          </a:p>
        </p:txBody>
      </p:sp>
      <p:sp>
        <p:nvSpPr>
          <p:cNvPr id="3" name="object 10">
            <a:extLst>
              <a:ext uri="{FF2B5EF4-FFF2-40B4-BE49-F238E27FC236}">
                <a16:creationId xmlns:a16="http://schemas.microsoft.com/office/drawing/2014/main" id="{1F2F404C-6290-4A1B-A18C-C3EF81186FB6}"/>
              </a:ext>
            </a:extLst>
          </p:cNvPr>
          <p:cNvSpPr txBox="1"/>
          <p:nvPr/>
        </p:nvSpPr>
        <p:spPr>
          <a:xfrm>
            <a:off x="7010400" y="1141844"/>
            <a:ext cx="36576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a:uFill>
                  <a:solidFill>
                    <a:srgbClr val="000000"/>
                  </a:solidFill>
                </a:uFill>
                <a:latin typeface="Chaparral Pro" panose="02060503040505020203"/>
                <a:cs typeface="Century Gothic"/>
              </a:rPr>
              <a:t>Hazing</a:t>
            </a:r>
            <a:endParaRPr sz="2400" dirty="0">
              <a:latin typeface="Chaparral Pro" panose="02060503040505020203"/>
              <a:cs typeface="Century Gothic"/>
            </a:endParaRPr>
          </a:p>
        </p:txBody>
      </p:sp>
      <p:sp>
        <p:nvSpPr>
          <p:cNvPr id="4" name="object 3">
            <a:extLst>
              <a:ext uri="{FF2B5EF4-FFF2-40B4-BE49-F238E27FC236}">
                <a16:creationId xmlns:a16="http://schemas.microsoft.com/office/drawing/2014/main" id="{4FD8A4C9-32C1-453B-982E-99A464D71590}"/>
              </a:ext>
            </a:extLst>
          </p:cNvPr>
          <p:cNvSpPr txBox="1"/>
          <p:nvPr/>
        </p:nvSpPr>
        <p:spPr>
          <a:xfrm>
            <a:off x="381000" y="1524000"/>
            <a:ext cx="7118701" cy="5182188"/>
          </a:xfrm>
          <a:prstGeom prst="rect">
            <a:avLst/>
          </a:prstGeom>
        </p:spPr>
        <p:txBody>
          <a:bodyPr vert="horz" wrap="square" lIns="0" tIns="11430" rIns="0" bIns="0" rtlCol="0">
            <a:spAutoFit/>
          </a:bodyPr>
          <a:lstStyle/>
          <a:p>
            <a:r>
              <a:rPr sz="1600" b="1" u="sng" spc="-10" dirty="0">
                <a:uFill>
                  <a:solidFill>
                    <a:srgbClr val="000000"/>
                  </a:solidFill>
                </a:uFill>
                <a:latin typeface="Chaparral Pro" panose="02060503040505020203"/>
                <a:cs typeface="Century Gothic"/>
              </a:rPr>
              <a:t>Page</a:t>
            </a:r>
            <a:r>
              <a:rPr sz="1600" b="1" u="sng" spc="-150" dirty="0">
                <a:uFill>
                  <a:solidFill>
                    <a:srgbClr val="000000"/>
                  </a:solidFill>
                </a:uFill>
                <a:latin typeface="Chaparral Pro" panose="02060503040505020203"/>
                <a:cs typeface="Century Gothic"/>
              </a:rPr>
              <a:t> </a:t>
            </a:r>
            <a:r>
              <a:rPr sz="1600" b="1" u="sng" spc="-10" dirty="0">
                <a:uFill>
                  <a:solidFill>
                    <a:srgbClr val="000000"/>
                  </a:solidFill>
                </a:uFill>
                <a:latin typeface="Chaparral Pro" panose="02060503040505020203"/>
                <a:cs typeface="Century Gothic"/>
              </a:rPr>
              <a:t>11</a:t>
            </a:r>
            <a:r>
              <a:rPr lang="en-US" sz="1600" b="1" u="sng" spc="-10" dirty="0">
                <a:uFill>
                  <a:solidFill>
                    <a:srgbClr val="000000"/>
                  </a:solidFill>
                </a:uFill>
                <a:latin typeface="Chaparral Pro" panose="02060503040505020203"/>
                <a:cs typeface="Century Gothic"/>
              </a:rPr>
              <a:t>:</a:t>
            </a:r>
            <a:endParaRPr sz="1600" b="1" dirty="0">
              <a:latin typeface="Chaparral Pro" panose="02060503040505020203"/>
              <a:cs typeface="Century Gothic"/>
            </a:endParaRPr>
          </a:p>
          <a:p>
            <a:r>
              <a:rPr sz="1600" spc="-10" dirty="0">
                <a:latin typeface="Chaparral Pro" panose="02060503040505020203"/>
                <a:cs typeface="Century Gothic"/>
              </a:rPr>
              <a:t>V</a:t>
            </a:r>
            <a:r>
              <a:rPr sz="1600" spc="-225" dirty="0">
                <a:latin typeface="Chaparral Pro" panose="02060503040505020203"/>
                <a:cs typeface="Century Gothic"/>
              </a:rPr>
              <a:t> </a:t>
            </a:r>
            <a:r>
              <a:rPr sz="1600" spc="-25" dirty="0">
                <a:latin typeface="Chaparral Pro" panose="02060503040505020203"/>
                <a:cs typeface="Century Gothic"/>
              </a:rPr>
              <a:t>iolations</a:t>
            </a:r>
            <a:r>
              <a:rPr sz="1600" spc="-165" dirty="0">
                <a:latin typeface="Chaparral Pro" panose="02060503040505020203"/>
                <a:cs typeface="Century Gothic"/>
              </a:rPr>
              <a:t> </a:t>
            </a:r>
            <a:r>
              <a:rPr sz="1600" spc="-20" dirty="0">
                <a:latin typeface="Chaparral Pro" panose="02060503040505020203"/>
                <a:cs typeface="Century Gothic"/>
              </a:rPr>
              <a:t>include</a:t>
            </a:r>
            <a:r>
              <a:rPr sz="1600" spc="-145" dirty="0">
                <a:latin typeface="Chaparral Pro" panose="02060503040505020203"/>
                <a:cs typeface="Century Gothic"/>
              </a:rPr>
              <a:t> </a:t>
            </a:r>
            <a:r>
              <a:rPr sz="1600" spc="-5" dirty="0">
                <a:latin typeface="Chaparral Pro" panose="02060503040505020203"/>
                <a:cs typeface="Century Gothic"/>
              </a:rPr>
              <a:t>such</a:t>
            </a:r>
            <a:r>
              <a:rPr sz="1600" spc="-165" dirty="0">
                <a:latin typeface="Chaparral Pro" panose="02060503040505020203"/>
                <a:cs typeface="Century Gothic"/>
              </a:rPr>
              <a:t> </a:t>
            </a:r>
            <a:r>
              <a:rPr sz="1600" spc="-5" dirty="0">
                <a:latin typeface="Chaparral Pro" panose="02060503040505020203"/>
                <a:cs typeface="Century Gothic"/>
              </a:rPr>
              <a:t>behavior</a:t>
            </a:r>
            <a:r>
              <a:rPr sz="1600" spc="-200" dirty="0">
                <a:latin typeface="Chaparral Pro" panose="02060503040505020203"/>
                <a:cs typeface="Century Gothic"/>
              </a:rPr>
              <a:t> </a:t>
            </a:r>
            <a:r>
              <a:rPr sz="1600" spc="-15" dirty="0">
                <a:latin typeface="Chaparral Pro" panose="02060503040505020203"/>
                <a:cs typeface="Century Gothic"/>
              </a:rPr>
              <a:t>as:</a:t>
            </a:r>
            <a:endParaRPr lang="en-US" sz="1600" spc="-15" dirty="0">
              <a:latin typeface="Chaparral Pro" panose="02060503040505020203"/>
              <a:cs typeface="Century Gothic"/>
            </a:endParaRPr>
          </a:p>
          <a:p>
            <a:endParaRPr sz="600" dirty="0">
              <a:latin typeface="Chaparral Pro" panose="02060503040505020203"/>
              <a:cs typeface="Century Gothic"/>
            </a:endParaRPr>
          </a:p>
          <a:p>
            <a:pPr marL="342900" marR="866775" indent="-342900">
              <a:buFont typeface="+mj-lt"/>
              <a:buAutoNum type="alphaLcParenR"/>
              <a:tabLst>
                <a:tab pos="266700" algn="l"/>
              </a:tabLst>
            </a:pPr>
            <a:r>
              <a:rPr sz="1600" spc="-15" dirty="0">
                <a:latin typeface="Chaparral Pro" panose="02060503040505020203"/>
                <a:cs typeface="Century Gothic"/>
              </a:rPr>
              <a:t>Engaging </a:t>
            </a:r>
            <a:r>
              <a:rPr sz="1600" spc="-30" dirty="0">
                <a:latin typeface="Chaparral Pro" panose="02060503040505020203"/>
                <a:cs typeface="Century Gothic"/>
              </a:rPr>
              <a:t>in </a:t>
            </a:r>
            <a:r>
              <a:rPr sz="1600" spc="-15" dirty="0">
                <a:latin typeface="Chaparral Pro" panose="02060503040505020203"/>
                <a:cs typeface="Century Gothic"/>
              </a:rPr>
              <a:t>any </a:t>
            </a:r>
            <a:r>
              <a:rPr sz="1600" spc="-5" dirty="0">
                <a:latin typeface="Chaparral Pro" panose="02060503040505020203"/>
                <a:cs typeface="Century Gothic"/>
              </a:rPr>
              <a:t>act </a:t>
            </a:r>
            <a:r>
              <a:rPr sz="1600" spc="5" dirty="0">
                <a:latin typeface="Chaparral Pro" panose="02060503040505020203"/>
                <a:cs typeface="Century Gothic"/>
              </a:rPr>
              <a:t>that </a:t>
            </a:r>
            <a:r>
              <a:rPr sz="1600" spc="-15" dirty="0">
                <a:latin typeface="Chaparral Pro" panose="02060503040505020203"/>
                <a:cs typeface="Century Gothic"/>
              </a:rPr>
              <a:t>endangers </a:t>
            </a:r>
            <a:r>
              <a:rPr sz="1600" spc="15" dirty="0">
                <a:latin typeface="Chaparral Pro" panose="02060503040505020203"/>
                <a:cs typeface="Century Gothic"/>
              </a:rPr>
              <a:t>the </a:t>
            </a:r>
            <a:r>
              <a:rPr sz="1600" spc="-15" dirty="0">
                <a:latin typeface="Chaparral Pro" panose="02060503040505020203"/>
                <a:cs typeface="Century Gothic"/>
              </a:rPr>
              <a:t>mental, emotional, </a:t>
            </a:r>
            <a:r>
              <a:rPr sz="1600" dirty="0">
                <a:latin typeface="Chaparral Pro" panose="02060503040505020203"/>
                <a:cs typeface="Century Gothic"/>
              </a:rPr>
              <a:t>or physical </a:t>
            </a:r>
            <a:r>
              <a:rPr sz="1600" spc="-5" dirty="0">
                <a:latin typeface="Chaparral Pro" panose="02060503040505020203"/>
                <a:cs typeface="Century Gothic"/>
              </a:rPr>
              <a:t>health </a:t>
            </a:r>
            <a:r>
              <a:rPr sz="1600" dirty="0">
                <a:latin typeface="Chaparral Pro" panose="02060503040505020203"/>
                <a:cs typeface="Century Gothic"/>
              </a:rPr>
              <a:t>or </a:t>
            </a:r>
            <a:r>
              <a:rPr sz="1600" spc="10" dirty="0">
                <a:latin typeface="Chaparral Pro" panose="02060503040505020203"/>
                <a:cs typeface="Century Gothic"/>
              </a:rPr>
              <a:t>safety </a:t>
            </a:r>
            <a:r>
              <a:rPr sz="1600" dirty="0">
                <a:latin typeface="Chaparral Pro" panose="02060503040505020203"/>
                <a:cs typeface="Century Gothic"/>
              </a:rPr>
              <a:t>of </a:t>
            </a:r>
            <a:r>
              <a:rPr sz="1600" spc="-10" dirty="0">
                <a:latin typeface="Chaparral Pro" panose="02060503040505020203"/>
                <a:cs typeface="Century Gothic"/>
              </a:rPr>
              <a:t>a </a:t>
            </a:r>
            <a:r>
              <a:rPr sz="1600" dirty="0">
                <a:latin typeface="Chaparral Pro" panose="02060503040505020203"/>
                <a:cs typeface="Century Gothic"/>
              </a:rPr>
              <a:t>student </a:t>
            </a:r>
            <a:r>
              <a:rPr sz="1600" spc="10" dirty="0">
                <a:latin typeface="Chaparral Pro" panose="02060503040505020203"/>
                <a:cs typeface="Century Gothic"/>
              </a:rPr>
              <a:t>for </a:t>
            </a:r>
            <a:r>
              <a:rPr sz="1600" spc="15" dirty="0">
                <a:latin typeface="Chaparral Pro" panose="02060503040505020203"/>
                <a:cs typeface="Century Gothic"/>
              </a:rPr>
              <a:t>the </a:t>
            </a:r>
            <a:r>
              <a:rPr sz="1600" spc="-15" dirty="0">
                <a:latin typeface="Chaparral Pro" panose="02060503040505020203"/>
                <a:cs typeface="Century Gothic"/>
              </a:rPr>
              <a:t>purpose </a:t>
            </a:r>
            <a:r>
              <a:rPr sz="1600" dirty="0">
                <a:latin typeface="Chaparral Pro" panose="02060503040505020203"/>
                <a:cs typeface="Century Gothic"/>
              </a:rPr>
              <a:t>of </a:t>
            </a:r>
            <a:r>
              <a:rPr sz="1600" spc="-10" dirty="0">
                <a:latin typeface="Chaparral Pro" panose="02060503040505020203"/>
                <a:cs typeface="Century Gothic"/>
              </a:rPr>
              <a:t>initiation</a:t>
            </a:r>
            <a:r>
              <a:rPr sz="1600" spc="-155" dirty="0">
                <a:latin typeface="Chaparral Pro" panose="02060503040505020203"/>
                <a:cs typeface="Century Gothic"/>
              </a:rPr>
              <a:t> </a:t>
            </a:r>
            <a:r>
              <a:rPr sz="1600" dirty="0">
                <a:latin typeface="Chaparral Pro" panose="02060503040505020203"/>
                <a:cs typeface="Century Gothic"/>
              </a:rPr>
              <a:t>into,</a:t>
            </a:r>
            <a:r>
              <a:rPr sz="1600" spc="-160" dirty="0">
                <a:latin typeface="Chaparral Pro" panose="02060503040505020203"/>
                <a:cs typeface="Century Gothic"/>
              </a:rPr>
              <a:t> </a:t>
            </a:r>
            <a:r>
              <a:rPr sz="1600" spc="-15" dirty="0">
                <a:latin typeface="Chaparral Pro" panose="02060503040505020203"/>
                <a:cs typeface="Century Gothic"/>
              </a:rPr>
              <a:t>affiliation</a:t>
            </a:r>
            <a:r>
              <a:rPr sz="1600" spc="-75" dirty="0">
                <a:latin typeface="Chaparral Pro" panose="02060503040505020203"/>
                <a:cs typeface="Century Gothic"/>
              </a:rPr>
              <a:t> </a:t>
            </a:r>
            <a:r>
              <a:rPr sz="1600" spc="-20" dirty="0">
                <a:latin typeface="Chaparral Pro" panose="02060503040505020203"/>
                <a:cs typeface="Century Gothic"/>
              </a:rPr>
              <a:t>with,</a:t>
            </a:r>
            <a:r>
              <a:rPr sz="1600" spc="-75" dirty="0">
                <a:latin typeface="Chaparral Pro" panose="02060503040505020203"/>
                <a:cs typeface="Century Gothic"/>
              </a:rPr>
              <a:t> </a:t>
            </a:r>
            <a:r>
              <a:rPr sz="1600" dirty="0">
                <a:latin typeface="Chaparral Pro" panose="02060503040505020203"/>
                <a:cs typeface="Century Gothic"/>
              </a:rPr>
              <a:t>or</a:t>
            </a:r>
            <a:r>
              <a:rPr sz="1600" spc="-30" dirty="0">
                <a:latin typeface="Chaparral Pro" panose="02060503040505020203"/>
                <a:cs typeface="Century Gothic"/>
              </a:rPr>
              <a:t> </a:t>
            </a:r>
            <a:r>
              <a:rPr sz="1600" spc="-5" dirty="0">
                <a:latin typeface="Chaparral Pro" panose="02060503040505020203"/>
                <a:cs typeface="Century Gothic"/>
              </a:rPr>
              <a:t>continued</a:t>
            </a:r>
            <a:r>
              <a:rPr sz="1600" spc="-185" dirty="0">
                <a:latin typeface="Chaparral Pro" panose="02060503040505020203"/>
                <a:cs typeface="Century Gothic"/>
              </a:rPr>
              <a:t> </a:t>
            </a:r>
            <a:r>
              <a:rPr sz="1600" spc="-20" dirty="0">
                <a:latin typeface="Chaparral Pro" panose="02060503040505020203"/>
                <a:cs typeface="Century Gothic"/>
              </a:rPr>
              <a:t>membership</a:t>
            </a:r>
            <a:r>
              <a:rPr sz="1600" spc="-180" dirty="0">
                <a:latin typeface="Chaparral Pro" panose="02060503040505020203"/>
                <a:cs typeface="Century Gothic"/>
              </a:rPr>
              <a:t> </a:t>
            </a:r>
            <a:r>
              <a:rPr sz="1600" spc="-30" dirty="0">
                <a:latin typeface="Chaparral Pro" panose="02060503040505020203"/>
                <a:cs typeface="Century Gothic"/>
              </a:rPr>
              <a:t>in</a:t>
            </a:r>
            <a:r>
              <a:rPr sz="1600" spc="-75" dirty="0">
                <a:latin typeface="Chaparral Pro" panose="02060503040505020203"/>
                <a:cs typeface="Century Gothic"/>
              </a:rPr>
              <a:t> </a:t>
            </a:r>
            <a:r>
              <a:rPr sz="1600" spc="-15" dirty="0">
                <a:latin typeface="Chaparral Pro" panose="02060503040505020203"/>
                <a:cs typeface="Century Gothic"/>
              </a:rPr>
              <a:t>any</a:t>
            </a:r>
            <a:r>
              <a:rPr sz="1600" spc="-45" dirty="0">
                <a:latin typeface="Chaparral Pro" panose="02060503040505020203"/>
                <a:cs typeface="Century Gothic"/>
              </a:rPr>
              <a:t> </a:t>
            </a:r>
            <a:r>
              <a:rPr sz="1600" spc="-15" dirty="0">
                <a:latin typeface="Chaparral Pro" panose="02060503040505020203"/>
                <a:cs typeface="Century Gothic"/>
              </a:rPr>
              <a:t>group,</a:t>
            </a:r>
            <a:r>
              <a:rPr sz="1600" spc="-160" dirty="0">
                <a:latin typeface="Chaparral Pro" panose="02060503040505020203"/>
                <a:cs typeface="Century Gothic"/>
              </a:rPr>
              <a:t> </a:t>
            </a:r>
            <a:r>
              <a:rPr sz="1600" spc="-10" dirty="0">
                <a:latin typeface="Chaparral Pro" panose="02060503040505020203"/>
                <a:cs typeface="Century Gothic"/>
              </a:rPr>
              <a:t>organization,</a:t>
            </a:r>
            <a:r>
              <a:rPr sz="1600" spc="-155" dirty="0">
                <a:latin typeface="Chaparral Pro" panose="02060503040505020203"/>
                <a:cs typeface="Century Gothic"/>
              </a:rPr>
              <a:t> </a:t>
            </a:r>
            <a:r>
              <a:rPr sz="1600" dirty="0">
                <a:latin typeface="Chaparral Pro" panose="02060503040505020203"/>
                <a:cs typeface="Century Gothic"/>
              </a:rPr>
              <a:t>or</a:t>
            </a:r>
            <a:r>
              <a:rPr sz="1600" spc="-114" dirty="0">
                <a:latin typeface="Chaparral Pro" panose="02060503040505020203"/>
                <a:cs typeface="Century Gothic"/>
              </a:rPr>
              <a:t> </a:t>
            </a:r>
            <a:r>
              <a:rPr sz="1600" spc="10" dirty="0">
                <a:latin typeface="Chaparral Pro" panose="02060503040505020203"/>
                <a:cs typeface="Century Gothic"/>
              </a:rPr>
              <a:t>team</a:t>
            </a:r>
            <a:r>
              <a:rPr sz="1600" spc="-150" dirty="0">
                <a:latin typeface="Chaparral Pro" panose="02060503040505020203"/>
                <a:cs typeface="Century Gothic"/>
              </a:rPr>
              <a:t> </a:t>
            </a:r>
            <a:r>
              <a:rPr sz="1600" spc="-20" dirty="0">
                <a:latin typeface="Chaparral Pro" panose="02060503040505020203"/>
                <a:cs typeface="Century Gothic"/>
              </a:rPr>
              <a:t>whose</a:t>
            </a:r>
            <a:r>
              <a:rPr sz="1600" spc="-135" dirty="0">
                <a:latin typeface="Chaparral Pro" panose="02060503040505020203"/>
                <a:cs typeface="Century Gothic"/>
              </a:rPr>
              <a:t> </a:t>
            </a:r>
            <a:r>
              <a:rPr sz="1600" spc="-10" dirty="0">
                <a:latin typeface="Chaparral Pro" panose="02060503040505020203"/>
                <a:cs typeface="Century Gothic"/>
              </a:rPr>
              <a:t>members</a:t>
            </a:r>
            <a:r>
              <a:rPr sz="1600" spc="-155" dirty="0">
                <a:latin typeface="Chaparral Pro" panose="02060503040505020203"/>
                <a:cs typeface="Century Gothic"/>
              </a:rPr>
              <a:t> </a:t>
            </a:r>
            <a:r>
              <a:rPr sz="1600" spc="-25" dirty="0">
                <a:latin typeface="Chaparral Pro" panose="02060503040505020203"/>
                <a:cs typeface="Century Gothic"/>
              </a:rPr>
              <a:t>are</a:t>
            </a:r>
            <a:r>
              <a:rPr sz="1600" spc="-50" dirty="0">
                <a:latin typeface="Chaparral Pro" panose="02060503040505020203"/>
                <a:cs typeface="Century Gothic"/>
              </a:rPr>
              <a:t> </a:t>
            </a:r>
            <a:r>
              <a:rPr sz="1600" dirty="0">
                <a:latin typeface="Chaparral Pro" panose="02060503040505020203"/>
                <a:cs typeface="Century Gothic"/>
              </a:rPr>
              <a:t>or</a:t>
            </a:r>
            <a:r>
              <a:rPr sz="1600" spc="-35" dirty="0">
                <a:latin typeface="Chaparral Pro" panose="02060503040505020203"/>
                <a:cs typeface="Century Gothic"/>
              </a:rPr>
              <a:t> </a:t>
            </a:r>
            <a:r>
              <a:rPr sz="1600" spc="-20" dirty="0">
                <a:latin typeface="Chaparral Pro" panose="02060503040505020203"/>
                <a:cs typeface="Century Gothic"/>
              </a:rPr>
              <a:t>include  </a:t>
            </a:r>
            <a:r>
              <a:rPr sz="1600" dirty="0">
                <a:latin typeface="Chaparral Pro" panose="02060503040505020203"/>
                <a:cs typeface="Century Gothic"/>
              </a:rPr>
              <a:t>students</a:t>
            </a:r>
            <a:r>
              <a:rPr sz="1600" spc="-165" dirty="0">
                <a:latin typeface="Chaparral Pro" panose="02060503040505020203"/>
                <a:cs typeface="Century Gothic"/>
              </a:rPr>
              <a:t> </a:t>
            </a:r>
            <a:r>
              <a:rPr sz="1600" dirty="0">
                <a:latin typeface="Chaparral Pro" panose="02060503040505020203"/>
                <a:cs typeface="Century Gothic"/>
              </a:rPr>
              <a:t>of</a:t>
            </a:r>
            <a:r>
              <a:rPr sz="1600" spc="-135" dirty="0">
                <a:latin typeface="Chaparral Pro" panose="02060503040505020203"/>
                <a:cs typeface="Century Gothic"/>
              </a:rPr>
              <a:t> </a:t>
            </a:r>
            <a:r>
              <a:rPr sz="1600" spc="-20" dirty="0">
                <a:latin typeface="Chaparral Pro" panose="02060503040505020203"/>
                <a:cs typeface="Century Gothic"/>
              </a:rPr>
              <a:t>Illinois</a:t>
            </a:r>
            <a:r>
              <a:rPr sz="1600" spc="-80" dirty="0">
                <a:latin typeface="Chaparral Pro" panose="02060503040505020203"/>
                <a:cs typeface="Century Gothic"/>
              </a:rPr>
              <a:t> </a:t>
            </a:r>
            <a:r>
              <a:rPr sz="1600" spc="15" dirty="0">
                <a:latin typeface="Chaparral Pro" panose="02060503040505020203"/>
                <a:cs typeface="Century Gothic"/>
              </a:rPr>
              <a:t>State</a:t>
            </a:r>
            <a:r>
              <a:rPr sz="1600" spc="-140" dirty="0">
                <a:latin typeface="Chaparral Pro" panose="02060503040505020203"/>
                <a:cs typeface="Century Gothic"/>
              </a:rPr>
              <a:t> </a:t>
            </a:r>
            <a:r>
              <a:rPr sz="1600" spc="-15" dirty="0">
                <a:latin typeface="Chaparral Pro" panose="02060503040505020203"/>
                <a:cs typeface="Century Gothic"/>
              </a:rPr>
              <a:t>University.</a:t>
            </a:r>
            <a:endParaRPr sz="1600" dirty="0">
              <a:latin typeface="Chaparral Pro" panose="02060503040505020203"/>
              <a:cs typeface="Century Gothic"/>
            </a:endParaRPr>
          </a:p>
          <a:p>
            <a:pPr marL="342900" indent="-342900">
              <a:buFont typeface="+mj-lt"/>
              <a:buAutoNum type="alphaLcParenR"/>
              <a:tabLst>
                <a:tab pos="266700" algn="l"/>
              </a:tabLst>
            </a:pPr>
            <a:r>
              <a:rPr sz="1600" spc="-15" dirty="0">
                <a:latin typeface="Chaparral Pro" panose="02060503040505020203"/>
                <a:cs typeface="Century Gothic"/>
              </a:rPr>
              <a:t>Engaging</a:t>
            </a:r>
            <a:r>
              <a:rPr sz="1600" spc="-170" dirty="0">
                <a:latin typeface="Chaparral Pro" panose="02060503040505020203"/>
                <a:cs typeface="Century Gothic"/>
              </a:rPr>
              <a:t> </a:t>
            </a:r>
            <a:r>
              <a:rPr sz="1600" spc="-30" dirty="0">
                <a:latin typeface="Chaparral Pro" panose="02060503040505020203"/>
                <a:cs typeface="Century Gothic"/>
              </a:rPr>
              <a:t>in</a:t>
            </a:r>
            <a:r>
              <a:rPr sz="1600" dirty="0">
                <a:latin typeface="Chaparral Pro" panose="02060503040505020203"/>
                <a:cs typeface="Century Gothic"/>
              </a:rPr>
              <a:t> </a:t>
            </a:r>
            <a:r>
              <a:rPr sz="1600" spc="-15" dirty="0">
                <a:latin typeface="Chaparral Pro" panose="02060503040505020203"/>
                <a:cs typeface="Century Gothic"/>
              </a:rPr>
              <a:t>any</a:t>
            </a:r>
            <a:r>
              <a:rPr sz="1600" spc="-55" dirty="0">
                <a:latin typeface="Chaparral Pro" panose="02060503040505020203"/>
                <a:cs typeface="Century Gothic"/>
              </a:rPr>
              <a:t> </a:t>
            </a:r>
            <a:r>
              <a:rPr sz="1600" spc="-5" dirty="0">
                <a:latin typeface="Chaparral Pro" panose="02060503040505020203"/>
                <a:cs typeface="Century Gothic"/>
              </a:rPr>
              <a:t>act</a:t>
            </a:r>
            <a:r>
              <a:rPr sz="1600" spc="-85" dirty="0">
                <a:latin typeface="Chaparral Pro" panose="02060503040505020203"/>
                <a:cs typeface="Century Gothic"/>
              </a:rPr>
              <a:t> </a:t>
            </a:r>
            <a:r>
              <a:rPr sz="1600" spc="-25" dirty="0">
                <a:latin typeface="Chaparral Pro" panose="02060503040505020203"/>
                <a:cs typeface="Century Gothic"/>
              </a:rPr>
              <a:t>where</a:t>
            </a:r>
            <a:r>
              <a:rPr sz="1600" spc="-60" dirty="0">
                <a:latin typeface="Chaparral Pro" panose="02060503040505020203"/>
                <a:cs typeface="Century Gothic"/>
              </a:rPr>
              <a:t> </a:t>
            </a:r>
            <a:r>
              <a:rPr sz="1600" spc="-20" dirty="0">
                <a:latin typeface="Chaparral Pro" panose="02060503040505020203"/>
                <a:cs typeface="Century Gothic"/>
              </a:rPr>
              <a:t>an</a:t>
            </a:r>
            <a:r>
              <a:rPr sz="1600" dirty="0">
                <a:latin typeface="Chaparral Pro" panose="02060503040505020203"/>
                <a:cs typeface="Century Gothic"/>
              </a:rPr>
              <a:t> </a:t>
            </a:r>
            <a:r>
              <a:rPr sz="1600" spc="-20" dirty="0">
                <a:latin typeface="Chaparral Pro" panose="02060503040505020203"/>
                <a:cs typeface="Century Gothic"/>
              </a:rPr>
              <a:t>individual</a:t>
            </a:r>
            <a:r>
              <a:rPr sz="1600" spc="-135" dirty="0">
                <a:latin typeface="Chaparral Pro" panose="02060503040505020203"/>
                <a:cs typeface="Century Gothic"/>
              </a:rPr>
              <a:t> </a:t>
            </a:r>
            <a:r>
              <a:rPr sz="1600" spc="-30" dirty="0">
                <a:latin typeface="Chaparral Pro" panose="02060503040505020203"/>
                <a:cs typeface="Century Gothic"/>
              </a:rPr>
              <a:t>is</a:t>
            </a:r>
            <a:r>
              <a:rPr sz="1600" dirty="0">
                <a:latin typeface="Chaparral Pro" panose="02060503040505020203"/>
                <a:cs typeface="Century Gothic"/>
              </a:rPr>
              <a:t> </a:t>
            </a:r>
            <a:r>
              <a:rPr sz="1600" spc="-5" dirty="0">
                <a:latin typeface="Chaparral Pro" panose="02060503040505020203"/>
                <a:cs typeface="Century Gothic"/>
              </a:rPr>
              <a:t>encouraged</a:t>
            </a:r>
            <a:r>
              <a:rPr sz="1600" spc="-190" dirty="0">
                <a:latin typeface="Chaparral Pro" panose="02060503040505020203"/>
                <a:cs typeface="Century Gothic"/>
              </a:rPr>
              <a:t> </a:t>
            </a:r>
            <a:r>
              <a:rPr sz="1600" spc="30" dirty="0">
                <a:latin typeface="Chaparral Pro" panose="02060503040505020203"/>
                <a:cs typeface="Century Gothic"/>
              </a:rPr>
              <a:t>to</a:t>
            </a:r>
            <a:r>
              <a:rPr sz="1600" spc="-145" dirty="0">
                <a:latin typeface="Chaparral Pro" panose="02060503040505020203"/>
                <a:cs typeface="Century Gothic"/>
              </a:rPr>
              <a:t> </a:t>
            </a:r>
            <a:r>
              <a:rPr sz="1600" spc="-10" dirty="0">
                <a:latin typeface="Chaparral Pro" panose="02060503040505020203"/>
                <a:cs typeface="Century Gothic"/>
              </a:rPr>
              <a:t>engage</a:t>
            </a:r>
            <a:r>
              <a:rPr sz="1600" spc="-140" dirty="0">
                <a:latin typeface="Chaparral Pro" panose="02060503040505020203"/>
                <a:cs typeface="Century Gothic"/>
              </a:rPr>
              <a:t> </a:t>
            </a:r>
            <a:r>
              <a:rPr sz="1600" spc="-30" dirty="0">
                <a:latin typeface="Chaparral Pro" panose="02060503040505020203"/>
                <a:cs typeface="Century Gothic"/>
              </a:rPr>
              <a:t>in</a:t>
            </a:r>
            <a:r>
              <a:rPr sz="1600" spc="-75" dirty="0">
                <a:latin typeface="Chaparral Pro" panose="02060503040505020203"/>
                <a:cs typeface="Century Gothic"/>
              </a:rPr>
              <a:t> </a:t>
            </a:r>
            <a:r>
              <a:rPr sz="1600" dirty="0">
                <a:latin typeface="Chaparral Pro" panose="02060503040505020203"/>
                <a:cs typeface="Century Gothic"/>
              </a:rPr>
              <a:t>conduct</a:t>
            </a:r>
            <a:r>
              <a:rPr sz="1600" spc="-170" dirty="0">
                <a:latin typeface="Chaparral Pro" panose="02060503040505020203"/>
                <a:cs typeface="Century Gothic"/>
              </a:rPr>
              <a:t> </a:t>
            </a:r>
            <a:r>
              <a:rPr sz="1600" dirty="0">
                <a:latin typeface="Chaparral Pro" panose="02060503040505020203"/>
                <a:cs typeface="Century Gothic"/>
              </a:rPr>
              <a:t>of</a:t>
            </a:r>
            <a:r>
              <a:rPr sz="1600" spc="-135" dirty="0">
                <a:latin typeface="Chaparral Pro" panose="02060503040505020203"/>
                <a:cs typeface="Century Gothic"/>
              </a:rPr>
              <a:t> </a:t>
            </a:r>
            <a:r>
              <a:rPr sz="1600" spc="-20" dirty="0">
                <a:latin typeface="Chaparral Pro" panose="02060503040505020203"/>
                <a:cs typeface="Century Gothic"/>
              </a:rPr>
              <a:t>an</a:t>
            </a:r>
            <a:r>
              <a:rPr sz="1600" spc="-75" dirty="0">
                <a:latin typeface="Chaparral Pro" panose="02060503040505020203"/>
                <a:cs typeface="Century Gothic"/>
              </a:rPr>
              <a:t> </a:t>
            </a:r>
            <a:r>
              <a:rPr sz="1600" spc="-15" dirty="0">
                <a:latin typeface="Chaparral Pro" panose="02060503040505020203"/>
                <a:cs typeface="Century Gothic"/>
              </a:rPr>
              <a:t>unbecoming</a:t>
            </a:r>
            <a:r>
              <a:rPr sz="1600" spc="-170" dirty="0">
                <a:latin typeface="Chaparral Pro" panose="02060503040505020203"/>
                <a:cs typeface="Century Gothic"/>
              </a:rPr>
              <a:t> </a:t>
            </a:r>
            <a:r>
              <a:rPr sz="1600" dirty="0">
                <a:latin typeface="Chaparral Pro" panose="02060503040505020203"/>
                <a:cs typeface="Century Gothic"/>
              </a:rPr>
              <a:t>or</a:t>
            </a:r>
            <a:r>
              <a:rPr sz="1600" spc="-114" dirty="0">
                <a:latin typeface="Chaparral Pro" panose="02060503040505020203"/>
                <a:cs typeface="Century Gothic"/>
              </a:rPr>
              <a:t> </a:t>
            </a:r>
            <a:r>
              <a:rPr sz="1600" spc="-20" dirty="0">
                <a:latin typeface="Chaparral Pro" panose="02060503040505020203"/>
                <a:cs typeface="Century Gothic"/>
              </a:rPr>
              <a:t>humiliating</a:t>
            </a:r>
            <a:r>
              <a:rPr sz="1600" spc="-170" dirty="0">
                <a:latin typeface="Chaparral Pro" panose="02060503040505020203"/>
                <a:cs typeface="Century Gothic"/>
              </a:rPr>
              <a:t> </a:t>
            </a:r>
            <a:r>
              <a:rPr sz="1600" dirty="0">
                <a:latin typeface="Chaparral Pro" panose="02060503040505020203"/>
                <a:cs typeface="Century Gothic"/>
              </a:rPr>
              <a:t>nature,</a:t>
            </a:r>
            <a:r>
              <a:rPr sz="1600" spc="-165" dirty="0">
                <a:latin typeface="Chaparral Pro" panose="02060503040505020203"/>
                <a:cs typeface="Century Gothic"/>
              </a:rPr>
              <a:t> </a:t>
            </a:r>
            <a:r>
              <a:rPr sz="1600" dirty="0">
                <a:latin typeface="Chaparral Pro" panose="02060503040505020203"/>
                <a:cs typeface="Century Gothic"/>
              </a:rPr>
              <a:t>or</a:t>
            </a:r>
            <a:r>
              <a:rPr lang="en-US" sz="1600" dirty="0">
                <a:latin typeface="Chaparral Pro" panose="02060503040505020203"/>
                <a:cs typeface="Century Gothic"/>
              </a:rPr>
              <a:t> </a:t>
            </a:r>
            <a:r>
              <a:rPr sz="1600" spc="-30" dirty="0">
                <a:latin typeface="Chaparral Pro" panose="02060503040505020203"/>
                <a:cs typeface="Century Gothic"/>
              </a:rPr>
              <a:t>which</a:t>
            </a:r>
            <a:r>
              <a:rPr sz="1600" spc="-75" dirty="0">
                <a:latin typeface="Chaparral Pro" panose="02060503040505020203"/>
                <a:cs typeface="Century Gothic"/>
              </a:rPr>
              <a:t> </a:t>
            </a:r>
            <a:r>
              <a:rPr sz="1600" spc="-30" dirty="0">
                <a:latin typeface="Chaparral Pro" panose="02060503040505020203"/>
                <a:cs typeface="Century Gothic"/>
              </a:rPr>
              <a:t>in</a:t>
            </a:r>
            <a:r>
              <a:rPr sz="1600" spc="5" dirty="0">
                <a:latin typeface="Chaparral Pro" panose="02060503040505020203"/>
                <a:cs typeface="Century Gothic"/>
              </a:rPr>
              <a:t> </a:t>
            </a:r>
            <a:r>
              <a:rPr sz="1600" spc="-15" dirty="0">
                <a:latin typeface="Chaparral Pro" panose="02060503040505020203"/>
                <a:cs typeface="Century Gothic"/>
              </a:rPr>
              <a:t>any</a:t>
            </a:r>
            <a:r>
              <a:rPr sz="1600" spc="-50" dirty="0">
                <a:latin typeface="Chaparral Pro" panose="02060503040505020203"/>
                <a:cs typeface="Century Gothic"/>
              </a:rPr>
              <a:t> </a:t>
            </a:r>
            <a:r>
              <a:rPr sz="1600" spc="-45" dirty="0">
                <a:latin typeface="Chaparral Pro" panose="02060503040505020203"/>
                <a:cs typeface="Century Gothic"/>
              </a:rPr>
              <a:t>way</a:t>
            </a:r>
            <a:r>
              <a:rPr sz="1600" spc="35" dirty="0">
                <a:latin typeface="Chaparral Pro" panose="02060503040505020203"/>
                <a:cs typeface="Century Gothic"/>
              </a:rPr>
              <a:t> </a:t>
            </a:r>
            <a:r>
              <a:rPr sz="1600" spc="5" dirty="0">
                <a:latin typeface="Chaparral Pro" panose="02060503040505020203"/>
                <a:cs typeface="Century Gothic"/>
              </a:rPr>
              <a:t>detracts</a:t>
            </a:r>
            <a:r>
              <a:rPr sz="1600" spc="-240" dirty="0">
                <a:latin typeface="Chaparral Pro" panose="02060503040505020203"/>
                <a:cs typeface="Century Gothic"/>
              </a:rPr>
              <a:t> </a:t>
            </a:r>
            <a:r>
              <a:rPr sz="1600" spc="-5" dirty="0">
                <a:latin typeface="Chaparral Pro" panose="02060503040505020203"/>
                <a:cs typeface="Century Gothic"/>
              </a:rPr>
              <a:t>from</a:t>
            </a:r>
            <a:r>
              <a:rPr sz="1600" spc="-150" dirty="0">
                <a:latin typeface="Chaparral Pro" panose="02060503040505020203"/>
                <a:cs typeface="Century Gothic"/>
              </a:rPr>
              <a:t> </a:t>
            </a:r>
            <a:r>
              <a:rPr sz="1600" spc="-20" dirty="0">
                <a:latin typeface="Chaparral Pro" panose="02060503040505020203"/>
                <a:cs typeface="Century Gothic"/>
              </a:rPr>
              <a:t>an</a:t>
            </a:r>
            <a:r>
              <a:rPr sz="1600" spc="-75" dirty="0">
                <a:latin typeface="Chaparral Pro" panose="02060503040505020203"/>
                <a:cs typeface="Century Gothic"/>
              </a:rPr>
              <a:t> </a:t>
            </a:r>
            <a:r>
              <a:rPr sz="1600" spc="-25" dirty="0">
                <a:latin typeface="Chaparral Pro" panose="02060503040505020203"/>
                <a:cs typeface="Century Gothic"/>
              </a:rPr>
              <a:t>individual’s</a:t>
            </a:r>
            <a:r>
              <a:rPr sz="1600" spc="5" dirty="0">
                <a:latin typeface="Chaparral Pro" panose="02060503040505020203"/>
                <a:cs typeface="Century Gothic"/>
              </a:rPr>
              <a:t> </a:t>
            </a:r>
            <a:r>
              <a:rPr sz="1600" spc="-15" dirty="0">
                <a:latin typeface="Chaparral Pro" panose="02060503040505020203"/>
                <a:cs typeface="Century Gothic"/>
              </a:rPr>
              <a:t>academic</a:t>
            </a:r>
            <a:r>
              <a:rPr sz="1600" spc="-130" dirty="0">
                <a:latin typeface="Chaparral Pro" panose="02060503040505020203"/>
                <a:cs typeface="Century Gothic"/>
              </a:rPr>
              <a:t> </a:t>
            </a:r>
            <a:r>
              <a:rPr sz="1600" spc="-10" dirty="0">
                <a:latin typeface="Chaparral Pro" panose="02060503040505020203"/>
                <a:cs typeface="Century Gothic"/>
              </a:rPr>
              <a:t>pursuits</a:t>
            </a:r>
            <a:r>
              <a:rPr sz="1600" spc="-155" dirty="0">
                <a:latin typeface="Chaparral Pro" panose="02060503040505020203"/>
                <a:cs typeface="Century Gothic"/>
              </a:rPr>
              <a:t> </a:t>
            </a:r>
            <a:r>
              <a:rPr sz="1600" spc="10" dirty="0">
                <a:latin typeface="Chaparral Pro" panose="02060503040505020203"/>
                <a:cs typeface="Century Gothic"/>
              </a:rPr>
              <a:t>for</a:t>
            </a:r>
            <a:r>
              <a:rPr sz="1600" spc="-110" dirty="0">
                <a:latin typeface="Chaparral Pro" panose="02060503040505020203"/>
                <a:cs typeface="Century Gothic"/>
              </a:rPr>
              <a:t> </a:t>
            </a:r>
            <a:r>
              <a:rPr sz="1600" spc="15" dirty="0">
                <a:latin typeface="Chaparral Pro" panose="02060503040505020203"/>
                <a:cs typeface="Century Gothic"/>
              </a:rPr>
              <a:t>the</a:t>
            </a:r>
            <a:r>
              <a:rPr sz="1600" spc="-135" dirty="0">
                <a:latin typeface="Chaparral Pro" panose="02060503040505020203"/>
                <a:cs typeface="Century Gothic"/>
              </a:rPr>
              <a:t> </a:t>
            </a:r>
            <a:r>
              <a:rPr sz="1600" spc="-15" dirty="0">
                <a:latin typeface="Chaparral Pro" panose="02060503040505020203"/>
                <a:cs typeface="Century Gothic"/>
              </a:rPr>
              <a:t>purpose</a:t>
            </a:r>
            <a:r>
              <a:rPr sz="1600" spc="-135" dirty="0">
                <a:latin typeface="Chaparral Pro" panose="02060503040505020203"/>
                <a:cs typeface="Century Gothic"/>
              </a:rPr>
              <a:t> </a:t>
            </a:r>
            <a:r>
              <a:rPr sz="1600" dirty="0">
                <a:latin typeface="Chaparral Pro" panose="02060503040505020203"/>
                <a:cs typeface="Century Gothic"/>
              </a:rPr>
              <a:t>of</a:t>
            </a:r>
            <a:r>
              <a:rPr sz="1600" spc="-130" dirty="0">
                <a:latin typeface="Chaparral Pro" panose="02060503040505020203"/>
                <a:cs typeface="Century Gothic"/>
              </a:rPr>
              <a:t> </a:t>
            </a:r>
            <a:r>
              <a:rPr sz="1600" spc="-10" dirty="0">
                <a:latin typeface="Chaparral Pro" panose="02060503040505020203"/>
                <a:cs typeface="Century Gothic"/>
              </a:rPr>
              <a:t>initiation</a:t>
            </a:r>
            <a:r>
              <a:rPr sz="1600" spc="-155" dirty="0">
                <a:latin typeface="Chaparral Pro" panose="02060503040505020203"/>
                <a:cs typeface="Century Gothic"/>
              </a:rPr>
              <a:t> </a:t>
            </a:r>
            <a:r>
              <a:rPr sz="1600" dirty="0">
                <a:latin typeface="Chaparral Pro" panose="02060503040505020203"/>
                <a:cs typeface="Century Gothic"/>
              </a:rPr>
              <a:t>into,</a:t>
            </a:r>
            <a:r>
              <a:rPr sz="1600" spc="-160" dirty="0">
                <a:latin typeface="Chaparral Pro" panose="02060503040505020203"/>
                <a:cs typeface="Century Gothic"/>
              </a:rPr>
              <a:t> </a:t>
            </a:r>
            <a:r>
              <a:rPr sz="1600" spc="-15" dirty="0">
                <a:latin typeface="Chaparral Pro" panose="02060503040505020203"/>
                <a:cs typeface="Century Gothic"/>
              </a:rPr>
              <a:t>affiliation</a:t>
            </a:r>
            <a:r>
              <a:rPr sz="1600" spc="-70" dirty="0">
                <a:latin typeface="Chaparral Pro" panose="02060503040505020203"/>
                <a:cs typeface="Century Gothic"/>
              </a:rPr>
              <a:t> </a:t>
            </a:r>
            <a:r>
              <a:rPr sz="1600" spc="-20" dirty="0">
                <a:latin typeface="Chaparral Pro" panose="02060503040505020203"/>
                <a:cs typeface="Century Gothic"/>
              </a:rPr>
              <a:t>with,</a:t>
            </a:r>
            <a:r>
              <a:rPr sz="1600" spc="-75" dirty="0">
                <a:latin typeface="Chaparral Pro" panose="02060503040505020203"/>
                <a:cs typeface="Century Gothic"/>
              </a:rPr>
              <a:t> </a:t>
            </a:r>
            <a:r>
              <a:rPr sz="1600" dirty="0">
                <a:latin typeface="Chaparral Pro" panose="02060503040505020203"/>
                <a:cs typeface="Century Gothic"/>
              </a:rPr>
              <a:t>or</a:t>
            </a:r>
            <a:r>
              <a:rPr sz="1600" spc="-30" dirty="0">
                <a:latin typeface="Chaparral Pro" panose="02060503040505020203"/>
                <a:cs typeface="Century Gothic"/>
              </a:rPr>
              <a:t> </a:t>
            </a:r>
            <a:r>
              <a:rPr sz="1600" spc="-10" dirty="0">
                <a:latin typeface="Chaparral Pro" panose="02060503040505020203"/>
                <a:cs typeface="Century Gothic"/>
              </a:rPr>
              <a:t>continued  </a:t>
            </a:r>
            <a:r>
              <a:rPr sz="1600" spc="-15" dirty="0">
                <a:latin typeface="Chaparral Pro" panose="02060503040505020203"/>
                <a:cs typeface="Century Gothic"/>
              </a:rPr>
              <a:t>membership</a:t>
            </a:r>
            <a:r>
              <a:rPr sz="1600" spc="-185" dirty="0">
                <a:latin typeface="Chaparral Pro" panose="02060503040505020203"/>
                <a:cs typeface="Century Gothic"/>
              </a:rPr>
              <a:t> </a:t>
            </a:r>
            <a:r>
              <a:rPr sz="1600" spc="-30" dirty="0">
                <a:latin typeface="Chaparral Pro" panose="02060503040505020203"/>
                <a:cs typeface="Century Gothic"/>
              </a:rPr>
              <a:t>in</a:t>
            </a:r>
            <a:r>
              <a:rPr sz="1600" spc="-75" dirty="0">
                <a:latin typeface="Chaparral Pro" panose="02060503040505020203"/>
                <a:cs typeface="Century Gothic"/>
              </a:rPr>
              <a:t> </a:t>
            </a:r>
            <a:r>
              <a:rPr sz="1600" spc="-15" dirty="0">
                <a:latin typeface="Chaparral Pro" panose="02060503040505020203"/>
                <a:cs typeface="Century Gothic"/>
              </a:rPr>
              <a:t>any</a:t>
            </a:r>
            <a:r>
              <a:rPr sz="1600" spc="-50" dirty="0">
                <a:latin typeface="Chaparral Pro" panose="02060503040505020203"/>
                <a:cs typeface="Century Gothic"/>
              </a:rPr>
              <a:t> </a:t>
            </a:r>
            <a:r>
              <a:rPr sz="1600" spc="-15" dirty="0">
                <a:latin typeface="Chaparral Pro" panose="02060503040505020203"/>
                <a:cs typeface="Century Gothic"/>
              </a:rPr>
              <a:t>group,</a:t>
            </a:r>
            <a:r>
              <a:rPr sz="1600" spc="-80" dirty="0">
                <a:latin typeface="Chaparral Pro" panose="02060503040505020203"/>
                <a:cs typeface="Century Gothic"/>
              </a:rPr>
              <a:t> </a:t>
            </a:r>
            <a:r>
              <a:rPr sz="1600" spc="-10" dirty="0">
                <a:latin typeface="Chaparral Pro" panose="02060503040505020203"/>
                <a:cs typeface="Century Gothic"/>
              </a:rPr>
              <a:t>organization,</a:t>
            </a:r>
            <a:r>
              <a:rPr sz="1600" spc="-160" dirty="0">
                <a:latin typeface="Chaparral Pro" panose="02060503040505020203"/>
                <a:cs typeface="Century Gothic"/>
              </a:rPr>
              <a:t> </a:t>
            </a:r>
            <a:r>
              <a:rPr sz="1600" dirty="0">
                <a:latin typeface="Chaparral Pro" panose="02060503040505020203"/>
                <a:cs typeface="Century Gothic"/>
              </a:rPr>
              <a:t>or</a:t>
            </a:r>
            <a:r>
              <a:rPr sz="1600" spc="-195" dirty="0">
                <a:latin typeface="Chaparral Pro" panose="02060503040505020203"/>
                <a:cs typeface="Century Gothic"/>
              </a:rPr>
              <a:t> </a:t>
            </a:r>
            <a:r>
              <a:rPr sz="1600" spc="10" dirty="0">
                <a:latin typeface="Chaparral Pro" panose="02060503040505020203"/>
                <a:cs typeface="Century Gothic"/>
              </a:rPr>
              <a:t>team</a:t>
            </a:r>
            <a:r>
              <a:rPr sz="1600" spc="-155" dirty="0">
                <a:latin typeface="Chaparral Pro" panose="02060503040505020203"/>
                <a:cs typeface="Century Gothic"/>
              </a:rPr>
              <a:t> </a:t>
            </a:r>
            <a:r>
              <a:rPr sz="1600" spc="-20" dirty="0">
                <a:latin typeface="Chaparral Pro" panose="02060503040505020203"/>
                <a:cs typeface="Century Gothic"/>
              </a:rPr>
              <a:t>whose</a:t>
            </a:r>
            <a:r>
              <a:rPr sz="1600" spc="-55" dirty="0">
                <a:latin typeface="Chaparral Pro" panose="02060503040505020203"/>
                <a:cs typeface="Century Gothic"/>
              </a:rPr>
              <a:t> </a:t>
            </a:r>
            <a:r>
              <a:rPr sz="1600" spc="-10" dirty="0">
                <a:latin typeface="Chaparral Pro" panose="02060503040505020203"/>
                <a:cs typeface="Century Gothic"/>
              </a:rPr>
              <a:t>members</a:t>
            </a:r>
            <a:r>
              <a:rPr sz="1600" spc="-155" dirty="0">
                <a:latin typeface="Chaparral Pro" panose="02060503040505020203"/>
                <a:cs typeface="Century Gothic"/>
              </a:rPr>
              <a:t> </a:t>
            </a:r>
            <a:r>
              <a:rPr sz="1600" spc="-25" dirty="0">
                <a:latin typeface="Chaparral Pro" panose="02060503040505020203"/>
                <a:cs typeface="Century Gothic"/>
              </a:rPr>
              <a:t>are</a:t>
            </a:r>
            <a:r>
              <a:rPr sz="1600" spc="-55" dirty="0">
                <a:latin typeface="Chaparral Pro" panose="02060503040505020203"/>
                <a:cs typeface="Century Gothic"/>
              </a:rPr>
              <a:t> </a:t>
            </a:r>
            <a:r>
              <a:rPr sz="1600" dirty="0">
                <a:latin typeface="Chaparral Pro" panose="02060503040505020203"/>
                <a:cs typeface="Century Gothic"/>
              </a:rPr>
              <a:t>or</a:t>
            </a:r>
            <a:r>
              <a:rPr sz="1600" spc="-120" dirty="0">
                <a:latin typeface="Chaparral Pro" panose="02060503040505020203"/>
                <a:cs typeface="Century Gothic"/>
              </a:rPr>
              <a:t> </a:t>
            </a:r>
            <a:r>
              <a:rPr sz="1600" spc="-20" dirty="0">
                <a:latin typeface="Chaparral Pro" panose="02060503040505020203"/>
                <a:cs typeface="Century Gothic"/>
              </a:rPr>
              <a:t>include</a:t>
            </a:r>
            <a:r>
              <a:rPr sz="1600" spc="-55" dirty="0">
                <a:latin typeface="Chaparral Pro" panose="02060503040505020203"/>
                <a:cs typeface="Century Gothic"/>
              </a:rPr>
              <a:t> </a:t>
            </a:r>
            <a:r>
              <a:rPr sz="1600" dirty="0">
                <a:latin typeface="Chaparral Pro" panose="02060503040505020203"/>
                <a:cs typeface="Century Gothic"/>
              </a:rPr>
              <a:t>students</a:t>
            </a:r>
            <a:r>
              <a:rPr sz="1600" spc="-160" dirty="0">
                <a:latin typeface="Chaparral Pro" panose="02060503040505020203"/>
                <a:cs typeface="Century Gothic"/>
              </a:rPr>
              <a:t> </a:t>
            </a:r>
            <a:r>
              <a:rPr sz="1600" dirty="0">
                <a:latin typeface="Chaparral Pro" panose="02060503040505020203"/>
                <a:cs typeface="Century Gothic"/>
              </a:rPr>
              <a:t>of</a:t>
            </a:r>
            <a:r>
              <a:rPr sz="1600" spc="-130" dirty="0">
                <a:latin typeface="Chaparral Pro" panose="02060503040505020203"/>
                <a:cs typeface="Century Gothic"/>
              </a:rPr>
              <a:t> </a:t>
            </a:r>
            <a:r>
              <a:rPr sz="1600" spc="-20" dirty="0">
                <a:latin typeface="Chaparral Pro" panose="02060503040505020203"/>
                <a:cs typeface="Century Gothic"/>
              </a:rPr>
              <a:t>Illinois</a:t>
            </a:r>
            <a:r>
              <a:rPr sz="1600" spc="-80" dirty="0">
                <a:latin typeface="Chaparral Pro" panose="02060503040505020203"/>
                <a:cs typeface="Century Gothic"/>
              </a:rPr>
              <a:t> </a:t>
            </a:r>
            <a:r>
              <a:rPr sz="1600" spc="15" dirty="0">
                <a:latin typeface="Chaparral Pro" panose="02060503040505020203"/>
                <a:cs typeface="Century Gothic"/>
              </a:rPr>
              <a:t>State</a:t>
            </a:r>
            <a:r>
              <a:rPr sz="1600" spc="-135" dirty="0">
                <a:latin typeface="Chaparral Pro" panose="02060503040505020203"/>
                <a:cs typeface="Century Gothic"/>
              </a:rPr>
              <a:t> </a:t>
            </a:r>
            <a:r>
              <a:rPr sz="1600" spc="-15" dirty="0">
                <a:latin typeface="Chaparral Pro" panose="02060503040505020203"/>
                <a:cs typeface="Century Gothic"/>
              </a:rPr>
              <a:t>University.</a:t>
            </a:r>
            <a:endParaRPr sz="1600" dirty="0">
              <a:latin typeface="Chaparral Pro" panose="02060503040505020203"/>
              <a:cs typeface="Century Gothic"/>
            </a:endParaRPr>
          </a:p>
          <a:p>
            <a:pPr marL="342900" marR="523875" indent="-342900">
              <a:buFont typeface="+mj-lt"/>
              <a:buAutoNum type="alphaLcParenR"/>
              <a:tabLst>
                <a:tab pos="266700" algn="l"/>
              </a:tabLst>
            </a:pPr>
            <a:r>
              <a:rPr sz="1600" spc="-15" dirty="0">
                <a:latin typeface="Chaparral Pro" panose="02060503040505020203"/>
                <a:cs typeface="Century Gothic"/>
              </a:rPr>
              <a:t>Engaging</a:t>
            </a:r>
            <a:r>
              <a:rPr sz="1600" spc="-165" dirty="0">
                <a:latin typeface="Chaparral Pro" panose="02060503040505020203"/>
                <a:cs typeface="Century Gothic"/>
              </a:rPr>
              <a:t> </a:t>
            </a:r>
            <a:r>
              <a:rPr sz="1600" spc="-30" dirty="0">
                <a:latin typeface="Chaparral Pro" panose="02060503040505020203"/>
                <a:cs typeface="Century Gothic"/>
              </a:rPr>
              <a:t>in</a:t>
            </a:r>
            <a:r>
              <a:rPr sz="1600" spc="10" dirty="0">
                <a:latin typeface="Chaparral Pro" panose="02060503040505020203"/>
                <a:cs typeface="Century Gothic"/>
              </a:rPr>
              <a:t> </a:t>
            </a:r>
            <a:r>
              <a:rPr sz="1600" spc="-15" dirty="0">
                <a:latin typeface="Chaparral Pro" panose="02060503040505020203"/>
                <a:cs typeface="Century Gothic"/>
              </a:rPr>
              <a:t>any</a:t>
            </a:r>
            <a:r>
              <a:rPr sz="1600" spc="-45" dirty="0">
                <a:latin typeface="Chaparral Pro" panose="02060503040505020203"/>
                <a:cs typeface="Century Gothic"/>
              </a:rPr>
              <a:t> </a:t>
            </a:r>
            <a:r>
              <a:rPr sz="1600" spc="10" dirty="0">
                <a:latin typeface="Chaparral Pro" panose="02060503040505020203"/>
                <a:cs typeface="Century Gothic"/>
              </a:rPr>
              <a:t>acts</a:t>
            </a:r>
            <a:r>
              <a:rPr sz="1600" spc="-155" dirty="0">
                <a:latin typeface="Chaparral Pro" panose="02060503040505020203"/>
                <a:cs typeface="Century Gothic"/>
              </a:rPr>
              <a:t> </a:t>
            </a:r>
            <a:r>
              <a:rPr sz="1600" dirty="0">
                <a:latin typeface="Chaparral Pro" panose="02060503040505020203"/>
                <a:cs typeface="Century Gothic"/>
              </a:rPr>
              <a:t>such</a:t>
            </a:r>
            <a:r>
              <a:rPr sz="1600" spc="-150" dirty="0">
                <a:latin typeface="Chaparral Pro" panose="02060503040505020203"/>
                <a:cs typeface="Century Gothic"/>
              </a:rPr>
              <a:t> </a:t>
            </a:r>
            <a:r>
              <a:rPr sz="1600" spc="-20" dirty="0">
                <a:latin typeface="Chaparral Pro" panose="02060503040505020203"/>
                <a:cs typeface="Century Gothic"/>
              </a:rPr>
              <a:t>as</a:t>
            </a:r>
            <a:r>
              <a:rPr sz="1600" spc="-70" dirty="0">
                <a:latin typeface="Chaparral Pro" panose="02060503040505020203"/>
                <a:cs typeface="Century Gothic"/>
              </a:rPr>
              <a:t> </a:t>
            </a:r>
            <a:r>
              <a:rPr sz="1600" spc="-35" dirty="0">
                <a:latin typeface="Chaparral Pro" panose="02060503040505020203"/>
                <a:cs typeface="Century Gothic"/>
              </a:rPr>
              <a:t>paddling</a:t>
            </a:r>
            <a:r>
              <a:rPr sz="1600" dirty="0">
                <a:latin typeface="Chaparral Pro" panose="02060503040505020203"/>
                <a:cs typeface="Century Gothic"/>
              </a:rPr>
              <a:t> </a:t>
            </a:r>
            <a:r>
              <a:rPr sz="1600" spc="-10" dirty="0">
                <a:latin typeface="Chaparral Pro" panose="02060503040505020203"/>
                <a:cs typeface="Century Gothic"/>
              </a:rPr>
              <a:t>(using</a:t>
            </a:r>
            <a:r>
              <a:rPr sz="1600" spc="-80" dirty="0">
                <a:latin typeface="Chaparral Pro" panose="02060503040505020203"/>
                <a:cs typeface="Century Gothic"/>
              </a:rPr>
              <a:t> </a:t>
            </a:r>
            <a:r>
              <a:rPr sz="1600" spc="-10" dirty="0">
                <a:latin typeface="Chaparral Pro" panose="02060503040505020203"/>
                <a:cs typeface="Century Gothic"/>
              </a:rPr>
              <a:t>a</a:t>
            </a:r>
            <a:r>
              <a:rPr sz="1600" spc="-15" dirty="0">
                <a:latin typeface="Chaparral Pro" panose="02060503040505020203"/>
                <a:cs typeface="Century Gothic"/>
              </a:rPr>
              <a:t> </a:t>
            </a:r>
            <a:r>
              <a:rPr sz="1600" spc="-35" dirty="0">
                <a:latin typeface="Chaparral Pro" panose="02060503040505020203"/>
                <a:cs typeface="Century Gothic"/>
              </a:rPr>
              <a:t>paddle</a:t>
            </a:r>
            <a:r>
              <a:rPr sz="1600" spc="-50" dirty="0">
                <a:latin typeface="Chaparral Pro" panose="02060503040505020203"/>
                <a:cs typeface="Century Gothic"/>
              </a:rPr>
              <a:t> </a:t>
            </a:r>
            <a:r>
              <a:rPr sz="1600" spc="30" dirty="0">
                <a:latin typeface="Chaparral Pro" panose="02060503040505020203"/>
                <a:cs typeface="Century Gothic"/>
              </a:rPr>
              <a:t>to</a:t>
            </a:r>
            <a:r>
              <a:rPr sz="1600" spc="-140" dirty="0">
                <a:latin typeface="Chaparral Pro" panose="02060503040505020203"/>
                <a:cs typeface="Century Gothic"/>
              </a:rPr>
              <a:t> </a:t>
            </a:r>
            <a:r>
              <a:rPr sz="1600" spc="-10" dirty="0">
                <a:latin typeface="Chaparral Pro" panose="02060503040505020203"/>
                <a:cs typeface="Century Gothic"/>
              </a:rPr>
              <a:t>strike</a:t>
            </a:r>
            <a:r>
              <a:rPr sz="1600" spc="-50" dirty="0">
                <a:latin typeface="Chaparral Pro" panose="02060503040505020203"/>
                <a:cs typeface="Century Gothic"/>
              </a:rPr>
              <a:t> </a:t>
            </a:r>
            <a:r>
              <a:rPr sz="1600" spc="5" dirty="0">
                <a:latin typeface="Chaparral Pro" panose="02060503040505020203"/>
                <a:cs typeface="Century Gothic"/>
              </a:rPr>
              <a:t>another</a:t>
            </a:r>
            <a:r>
              <a:rPr sz="1600" spc="-195" dirty="0">
                <a:latin typeface="Chaparral Pro" panose="02060503040505020203"/>
                <a:cs typeface="Century Gothic"/>
              </a:rPr>
              <a:t> </a:t>
            </a:r>
            <a:r>
              <a:rPr sz="1600" spc="-35" dirty="0">
                <a:latin typeface="Chaparral Pro" panose="02060503040505020203"/>
                <a:cs typeface="Century Gothic"/>
              </a:rPr>
              <a:t>individual),</a:t>
            </a:r>
            <a:r>
              <a:rPr sz="1600" spc="10" dirty="0">
                <a:latin typeface="Chaparral Pro" panose="02060503040505020203"/>
                <a:cs typeface="Century Gothic"/>
              </a:rPr>
              <a:t> </a:t>
            </a:r>
            <a:r>
              <a:rPr sz="1600" dirty="0">
                <a:latin typeface="Chaparral Pro" panose="02060503040505020203"/>
                <a:cs typeface="Century Gothic"/>
              </a:rPr>
              <a:t>physical</a:t>
            </a:r>
            <a:r>
              <a:rPr sz="1600" spc="-210" dirty="0">
                <a:latin typeface="Chaparral Pro" panose="02060503040505020203"/>
                <a:cs typeface="Century Gothic"/>
              </a:rPr>
              <a:t> </a:t>
            </a:r>
            <a:r>
              <a:rPr sz="1600" spc="-20" dirty="0">
                <a:latin typeface="Chaparral Pro" panose="02060503040505020203"/>
                <a:cs typeface="Century Gothic"/>
              </a:rPr>
              <a:t>punishments,</a:t>
            </a:r>
            <a:r>
              <a:rPr sz="1600" spc="-160" dirty="0">
                <a:latin typeface="Chaparral Pro" panose="02060503040505020203"/>
                <a:cs typeface="Century Gothic"/>
              </a:rPr>
              <a:t> </a:t>
            </a:r>
            <a:r>
              <a:rPr sz="1600" spc="-5" dirty="0">
                <a:latin typeface="Chaparral Pro" panose="02060503040505020203"/>
                <a:cs typeface="Century Gothic"/>
              </a:rPr>
              <a:t>creating</a:t>
            </a:r>
            <a:r>
              <a:rPr sz="1600" spc="-160" dirty="0">
                <a:latin typeface="Chaparral Pro" panose="02060503040505020203"/>
                <a:cs typeface="Century Gothic"/>
              </a:rPr>
              <a:t> </a:t>
            </a:r>
            <a:r>
              <a:rPr sz="1600" spc="-10" dirty="0">
                <a:latin typeface="Chaparral Pro" panose="02060503040505020203"/>
                <a:cs typeface="Century Gothic"/>
              </a:rPr>
              <a:t>excessive  </a:t>
            </a:r>
            <a:r>
              <a:rPr sz="1600" dirty="0">
                <a:latin typeface="Chaparral Pro" panose="02060503040505020203"/>
                <a:cs typeface="Century Gothic"/>
              </a:rPr>
              <a:t>fatigue,</a:t>
            </a:r>
            <a:r>
              <a:rPr sz="1600" spc="-160" dirty="0">
                <a:latin typeface="Chaparral Pro" panose="02060503040505020203"/>
                <a:cs typeface="Century Gothic"/>
              </a:rPr>
              <a:t> </a:t>
            </a:r>
            <a:r>
              <a:rPr sz="1600" spc="-30" dirty="0">
                <a:latin typeface="Chaparral Pro" panose="02060503040505020203"/>
                <a:cs typeface="Century Gothic"/>
              </a:rPr>
              <a:t>work</a:t>
            </a:r>
            <a:r>
              <a:rPr sz="1600" spc="-75" dirty="0">
                <a:latin typeface="Chaparral Pro" panose="02060503040505020203"/>
                <a:cs typeface="Century Gothic"/>
              </a:rPr>
              <a:t> </a:t>
            </a:r>
            <a:r>
              <a:rPr sz="1600" spc="-10" dirty="0">
                <a:latin typeface="Chaparral Pro" panose="02060503040505020203"/>
                <a:cs typeface="Century Gothic"/>
              </a:rPr>
              <a:t>sessions,</a:t>
            </a:r>
            <a:r>
              <a:rPr sz="1600" spc="-160" dirty="0">
                <a:latin typeface="Chaparral Pro" panose="02060503040505020203"/>
                <a:cs typeface="Century Gothic"/>
              </a:rPr>
              <a:t> </a:t>
            </a:r>
            <a:r>
              <a:rPr sz="1600" dirty="0">
                <a:latin typeface="Chaparral Pro" panose="02060503040505020203"/>
                <a:cs typeface="Century Gothic"/>
              </a:rPr>
              <a:t>physical</a:t>
            </a:r>
            <a:r>
              <a:rPr sz="1600" spc="-210" dirty="0">
                <a:latin typeface="Chaparral Pro" panose="02060503040505020203"/>
                <a:cs typeface="Century Gothic"/>
              </a:rPr>
              <a:t> </a:t>
            </a:r>
            <a:r>
              <a:rPr sz="1600" dirty="0">
                <a:latin typeface="Chaparral Pro" panose="02060503040505020203"/>
                <a:cs typeface="Century Gothic"/>
              </a:rPr>
              <a:t>or</a:t>
            </a:r>
            <a:r>
              <a:rPr sz="1600" spc="-110" dirty="0">
                <a:latin typeface="Chaparral Pro" panose="02060503040505020203"/>
                <a:cs typeface="Century Gothic"/>
              </a:rPr>
              <a:t> </a:t>
            </a:r>
            <a:r>
              <a:rPr sz="1600" spc="-10" dirty="0">
                <a:latin typeface="Chaparral Pro" panose="02060503040505020203"/>
                <a:cs typeface="Century Gothic"/>
              </a:rPr>
              <a:t>emotional</a:t>
            </a:r>
            <a:r>
              <a:rPr sz="1600" spc="-210" dirty="0">
                <a:latin typeface="Chaparral Pro" panose="02060503040505020203"/>
                <a:cs typeface="Century Gothic"/>
              </a:rPr>
              <a:t> </a:t>
            </a:r>
            <a:r>
              <a:rPr sz="1600" dirty="0">
                <a:latin typeface="Chaparral Pro" panose="02060503040505020203"/>
                <a:cs typeface="Century Gothic"/>
              </a:rPr>
              <a:t>shock,</a:t>
            </a:r>
            <a:r>
              <a:rPr sz="1600" spc="-155" dirty="0">
                <a:latin typeface="Chaparral Pro" panose="02060503040505020203"/>
                <a:cs typeface="Century Gothic"/>
              </a:rPr>
              <a:t> </a:t>
            </a:r>
            <a:r>
              <a:rPr sz="1600" spc="-30" dirty="0">
                <a:latin typeface="Chaparral Pro" panose="02060503040505020203"/>
                <a:cs typeface="Century Gothic"/>
              </a:rPr>
              <a:t>wearing</a:t>
            </a:r>
            <a:r>
              <a:rPr sz="1600" spc="-80" dirty="0">
                <a:latin typeface="Chaparral Pro" panose="02060503040505020203"/>
                <a:cs typeface="Century Gothic"/>
              </a:rPr>
              <a:t> </a:t>
            </a:r>
            <a:r>
              <a:rPr sz="1600" spc="-25" dirty="0">
                <a:latin typeface="Chaparral Pro" panose="02060503040505020203"/>
                <a:cs typeface="Century Gothic"/>
              </a:rPr>
              <a:t>apparel</a:t>
            </a:r>
            <a:r>
              <a:rPr sz="1600" spc="-45" dirty="0">
                <a:latin typeface="Chaparral Pro" panose="02060503040505020203"/>
                <a:cs typeface="Century Gothic"/>
              </a:rPr>
              <a:t> </a:t>
            </a:r>
            <a:r>
              <a:rPr sz="1600" spc="-30" dirty="0">
                <a:latin typeface="Chaparral Pro" panose="02060503040505020203"/>
                <a:cs typeface="Century Gothic"/>
              </a:rPr>
              <a:t>which</a:t>
            </a:r>
            <a:r>
              <a:rPr sz="1600" spc="-70" dirty="0">
                <a:latin typeface="Chaparral Pro" panose="02060503040505020203"/>
                <a:cs typeface="Century Gothic"/>
              </a:rPr>
              <a:t> </a:t>
            </a:r>
            <a:r>
              <a:rPr sz="1600" spc="-30" dirty="0">
                <a:latin typeface="Chaparral Pro" panose="02060503040505020203"/>
                <a:cs typeface="Century Gothic"/>
              </a:rPr>
              <a:t>is</a:t>
            </a:r>
            <a:r>
              <a:rPr sz="1600" spc="5" dirty="0">
                <a:latin typeface="Chaparral Pro" panose="02060503040505020203"/>
                <a:cs typeface="Century Gothic"/>
              </a:rPr>
              <a:t> </a:t>
            </a:r>
            <a:r>
              <a:rPr sz="1600" spc="-15" dirty="0">
                <a:latin typeface="Chaparral Pro" panose="02060503040505020203"/>
                <a:cs typeface="Century Gothic"/>
              </a:rPr>
              <a:t>conspicuous</a:t>
            </a:r>
            <a:r>
              <a:rPr sz="1600" spc="-155" dirty="0">
                <a:latin typeface="Chaparral Pro" panose="02060503040505020203"/>
                <a:cs typeface="Century Gothic"/>
              </a:rPr>
              <a:t> </a:t>
            </a:r>
            <a:r>
              <a:rPr sz="1600" spc="-15" dirty="0">
                <a:latin typeface="Chaparral Pro" panose="02060503040505020203"/>
                <a:cs typeface="Century Gothic"/>
              </a:rPr>
              <a:t>and</a:t>
            </a:r>
            <a:r>
              <a:rPr sz="1600" spc="-175" dirty="0">
                <a:latin typeface="Chaparral Pro" panose="02060503040505020203"/>
                <a:cs typeface="Century Gothic"/>
              </a:rPr>
              <a:t> </a:t>
            </a:r>
            <a:r>
              <a:rPr sz="1600" dirty="0">
                <a:latin typeface="Chaparral Pro" panose="02060503040505020203"/>
                <a:cs typeface="Century Gothic"/>
              </a:rPr>
              <a:t>not</a:t>
            </a:r>
            <a:r>
              <a:rPr sz="1600" spc="-80" dirty="0">
                <a:latin typeface="Chaparral Pro" panose="02060503040505020203"/>
                <a:cs typeface="Century Gothic"/>
              </a:rPr>
              <a:t> </a:t>
            </a:r>
            <a:r>
              <a:rPr sz="1600" spc="-30" dirty="0">
                <a:latin typeface="Chaparral Pro" panose="02060503040505020203"/>
                <a:cs typeface="Century Gothic"/>
              </a:rPr>
              <a:t>in</a:t>
            </a:r>
            <a:r>
              <a:rPr sz="1600" spc="5" dirty="0">
                <a:latin typeface="Chaparral Pro" panose="02060503040505020203"/>
                <a:cs typeface="Century Gothic"/>
              </a:rPr>
              <a:t> </a:t>
            </a:r>
            <a:r>
              <a:rPr sz="1600" dirty="0">
                <a:latin typeface="Chaparral Pro" panose="02060503040505020203"/>
                <a:cs typeface="Century Gothic"/>
              </a:rPr>
              <a:t>good</a:t>
            </a:r>
            <a:r>
              <a:rPr sz="1600" spc="-100" dirty="0">
                <a:latin typeface="Chaparral Pro" panose="02060503040505020203"/>
                <a:cs typeface="Century Gothic"/>
              </a:rPr>
              <a:t> </a:t>
            </a:r>
            <a:r>
              <a:rPr sz="1600" spc="15" dirty="0">
                <a:latin typeface="Chaparral Pro" panose="02060503040505020203"/>
                <a:cs typeface="Century Gothic"/>
              </a:rPr>
              <a:t>taste,</a:t>
            </a:r>
            <a:r>
              <a:rPr sz="1600" spc="-240" dirty="0">
                <a:latin typeface="Chaparral Pro" panose="02060503040505020203"/>
                <a:cs typeface="Century Gothic"/>
              </a:rPr>
              <a:t> </a:t>
            </a:r>
            <a:r>
              <a:rPr sz="1600" spc="-30" dirty="0">
                <a:latin typeface="Chaparral Pro" panose="02060503040505020203"/>
                <a:cs typeface="Century Gothic"/>
              </a:rPr>
              <a:t>public</a:t>
            </a:r>
            <a:r>
              <a:rPr sz="1600" spc="-45" dirty="0">
                <a:latin typeface="Chaparral Pro" panose="02060503040505020203"/>
                <a:cs typeface="Century Gothic"/>
              </a:rPr>
              <a:t> </a:t>
            </a:r>
            <a:r>
              <a:rPr sz="1600" spc="-5" dirty="0">
                <a:latin typeface="Chaparral Pro" panose="02060503040505020203"/>
                <a:cs typeface="Century Gothic"/>
              </a:rPr>
              <a:t>stunts, </a:t>
            </a:r>
            <a:r>
              <a:rPr sz="1600" spc="-25" dirty="0">
                <a:latin typeface="Chaparral Pro" panose="02060503040505020203"/>
                <a:cs typeface="Century Gothic"/>
              </a:rPr>
              <a:t>morally</a:t>
            </a:r>
            <a:r>
              <a:rPr sz="1600" spc="-50" dirty="0">
                <a:latin typeface="Chaparral Pro" panose="02060503040505020203"/>
                <a:cs typeface="Century Gothic"/>
              </a:rPr>
              <a:t> </a:t>
            </a:r>
            <a:r>
              <a:rPr sz="1600" spc="-25" dirty="0">
                <a:latin typeface="Chaparral Pro" panose="02060503040505020203"/>
                <a:cs typeface="Century Gothic"/>
              </a:rPr>
              <a:t>degrading</a:t>
            </a:r>
            <a:r>
              <a:rPr sz="1600" spc="-80" dirty="0">
                <a:latin typeface="Chaparral Pro" panose="02060503040505020203"/>
                <a:cs typeface="Century Gothic"/>
              </a:rPr>
              <a:t> </a:t>
            </a:r>
            <a:r>
              <a:rPr sz="1600" dirty="0">
                <a:latin typeface="Chaparral Pro" panose="02060503040505020203"/>
                <a:cs typeface="Century Gothic"/>
              </a:rPr>
              <a:t>or</a:t>
            </a:r>
            <a:r>
              <a:rPr sz="1600" spc="-30" dirty="0">
                <a:latin typeface="Chaparral Pro" panose="02060503040505020203"/>
                <a:cs typeface="Century Gothic"/>
              </a:rPr>
              <a:t> </a:t>
            </a:r>
            <a:r>
              <a:rPr sz="1600" spc="-20" dirty="0">
                <a:latin typeface="Chaparral Pro" panose="02060503040505020203"/>
                <a:cs typeface="Century Gothic"/>
              </a:rPr>
              <a:t>humiliating</a:t>
            </a:r>
            <a:r>
              <a:rPr sz="1600" spc="-80" dirty="0">
                <a:latin typeface="Chaparral Pro" panose="02060503040505020203"/>
                <a:cs typeface="Century Gothic"/>
              </a:rPr>
              <a:t> </a:t>
            </a:r>
            <a:r>
              <a:rPr sz="1600" spc="-10" dirty="0">
                <a:latin typeface="Chaparral Pro" panose="02060503040505020203"/>
                <a:cs typeface="Century Gothic"/>
              </a:rPr>
              <a:t>games</a:t>
            </a:r>
            <a:r>
              <a:rPr sz="1600" spc="-155" dirty="0">
                <a:latin typeface="Chaparral Pro" panose="02060503040505020203"/>
                <a:cs typeface="Century Gothic"/>
              </a:rPr>
              <a:t> </a:t>
            </a:r>
            <a:r>
              <a:rPr sz="1600" dirty="0">
                <a:latin typeface="Chaparral Pro" panose="02060503040505020203"/>
                <a:cs typeface="Century Gothic"/>
              </a:rPr>
              <a:t>or</a:t>
            </a:r>
            <a:r>
              <a:rPr sz="1600" spc="-110" dirty="0">
                <a:latin typeface="Chaparral Pro" panose="02060503040505020203"/>
                <a:cs typeface="Century Gothic"/>
              </a:rPr>
              <a:t> </a:t>
            </a:r>
            <a:r>
              <a:rPr sz="1600" spc="10" dirty="0">
                <a:latin typeface="Chaparral Pro" panose="02060503040505020203"/>
                <a:cs typeface="Century Gothic"/>
              </a:rPr>
              <a:t>events,</a:t>
            </a:r>
            <a:r>
              <a:rPr sz="1600" spc="-160" dirty="0">
                <a:latin typeface="Chaparral Pro" panose="02060503040505020203"/>
                <a:cs typeface="Century Gothic"/>
              </a:rPr>
              <a:t> </a:t>
            </a:r>
            <a:r>
              <a:rPr sz="1600" dirty="0">
                <a:latin typeface="Chaparral Pro" panose="02060503040505020203"/>
                <a:cs typeface="Century Gothic"/>
              </a:rPr>
              <a:t>of</a:t>
            </a:r>
            <a:r>
              <a:rPr sz="1600" spc="-125" dirty="0">
                <a:latin typeface="Chaparral Pro" panose="02060503040505020203"/>
                <a:cs typeface="Century Gothic"/>
              </a:rPr>
              <a:t> </a:t>
            </a:r>
            <a:r>
              <a:rPr sz="1600" spc="5" dirty="0">
                <a:latin typeface="Chaparral Pro" panose="02060503040505020203"/>
                <a:cs typeface="Century Gothic"/>
              </a:rPr>
              <a:t>that</a:t>
            </a:r>
            <a:r>
              <a:rPr sz="1600" spc="-85" dirty="0">
                <a:latin typeface="Chaparral Pro" panose="02060503040505020203"/>
                <a:cs typeface="Century Gothic"/>
              </a:rPr>
              <a:t> </a:t>
            </a:r>
            <a:r>
              <a:rPr sz="1600" spc="-15" dirty="0">
                <a:latin typeface="Chaparral Pro" panose="02060503040505020203"/>
                <a:cs typeface="Century Gothic"/>
              </a:rPr>
              <a:t>encourage</a:t>
            </a:r>
            <a:r>
              <a:rPr sz="1600" spc="-130" dirty="0">
                <a:latin typeface="Chaparral Pro" panose="02060503040505020203"/>
                <a:cs typeface="Century Gothic"/>
              </a:rPr>
              <a:t> </a:t>
            </a:r>
            <a:r>
              <a:rPr sz="1600" spc="15" dirty="0">
                <a:latin typeface="Chaparral Pro" panose="02060503040505020203"/>
                <a:cs typeface="Century Gothic"/>
              </a:rPr>
              <a:t>the</a:t>
            </a:r>
            <a:r>
              <a:rPr sz="1600" spc="-210" dirty="0">
                <a:latin typeface="Chaparral Pro" panose="02060503040505020203"/>
                <a:cs typeface="Century Gothic"/>
              </a:rPr>
              <a:t> </a:t>
            </a:r>
            <a:r>
              <a:rPr sz="1600" spc="-30" dirty="0">
                <a:latin typeface="Chaparral Pro" panose="02060503040505020203"/>
                <a:cs typeface="Century Gothic"/>
              </a:rPr>
              <a:t>illegal</a:t>
            </a:r>
            <a:r>
              <a:rPr sz="1600" spc="-45" dirty="0">
                <a:latin typeface="Chaparral Pro" panose="02060503040505020203"/>
                <a:cs typeface="Century Gothic"/>
              </a:rPr>
              <a:t> </a:t>
            </a:r>
            <a:r>
              <a:rPr sz="1600" spc="-10" dirty="0">
                <a:latin typeface="Chaparral Pro" panose="02060503040505020203"/>
                <a:cs typeface="Century Gothic"/>
              </a:rPr>
              <a:t>and/or</a:t>
            </a:r>
            <a:r>
              <a:rPr sz="1600" spc="-114" dirty="0">
                <a:latin typeface="Chaparral Pro" panose="02060503040505020203"/>
                <a:cs typeface="Century Gothic"/>
              </a:rPr>
              <a:t> </a:t>
            </a:r>
            <a:r>
              <a:rPr sz="1600" spc="-10" dirty="0">
                <a:latin typeface="Chaparral Pro" panose="02060503040505020203"/>
                <a:cs typeface="Century Gothic"/>
              </a:rPr>
              <a:t>abusive</a:t>
            </a:r>
            <a:r>
              <a:rPr sz="1600" spc="-130" dirty="0">
                <a:latin typeface="Chaparral Pro" panose="02060503040505020203"/>
                <a:cs typeface="Century Gothic"/>
              </a:rPr>
              <a:t> </a:t>
            </a:r>
            <a:r>
              <a:rPr sz="1600" spc="-10" dirty="0">
                <a:latin typeface="Chaparral Pro" panose="02060503040505020203"/>
                <a:cs typeface="Century Gothic"/>
              </a:rPr>
              <a:t>use</a:t>
            </a:r>
            <a:r>
              <a:rPr sz="1600" spc="-135" dirty="0">
                <a:latin typeface="Chaparral Pro" panose="02060503040505020203"/>
                <a:cs typeface="Century Gothic"/>
              </a:rPr>
              <a:t> </a:t>
            </a:r>
            <a:r>
              <a:rPr sz="1600" dirty="0">
                <a:latin typeface="Chaparral Pro" panose="02060503040505020203"/>
                <a:cs typeface="Century Gothic"/>
              </a:rPr>
              <a:t>of</a:t>
            </a:r>
            <a:r>
              <a:rPr sz="1600" spc="-45" dirty="0">
                <a:latin typeface="Chaparral Pro" panose="02060503040505020203"/>
                <a:cs typeface="Century Gothic"/>
              </a:rPr>
              <a:t> </a:t>
            </a:r>
            <a:r>
              <a:rPr sz="1600" spc="-10" dirty="0">
                <a:latin typeface="Chaparral Pro" panose="02060503040505020203"/>
                <a:cs typeface="Century Gothic"/>
              </a:rPr>
              <a:t>alcohol</a:t>
            </a:r>
            <a:r>
              <a:rPr sz="1600" spc="-210" dirty="0">
                <a:latin typeface="Chaparral Pro" panose="02060503040505020203"/>
                <a:cs typeface="Century Gothic"/>
              </a:rPr>
              <a:t> </a:t>
            </a:r>
            <a:r>
              <a:rPr sz="1600" spc="-10" dirty="0">
                <a:latin typeface="Chaparral Pro" panose="02060503040505020203"/>
                <a:cs typeface="Century Gothic"/>
              </a:rPr>
              <a:t>and/or</a:t>
            </a:r>
            <a:r>
              <a:rPr sz="1600" spc="-110" dirty="0">
                <a:latin typeface="Chaparral Pro" panose="02060503040505020203"/>
                <a:cs typeface="Century Gothic"/>
              </a:rPr>
              <a:t> </a:t>
            </a:r>
            <a:r>
              <a:rPr sz="1600" spc="15" dirty="0">
                <a:latin typeface="Chaparral Pro" panose="02060503040505020203"/>
                <a:cs typeface="Century Gothic"/>
              </a:rPr>
              <a:t>other  </a:t>
            </a:r>
            <a:r>
              <a:rPr sz="1600" spc="-20" dirty="0">
                <a:latin typeface="Chaparral Pro" panose="02060503040505020203"/>
                <a:cs typeface="Century Gothic"/>
              </a:rPr>
              <a:t>drugs.</a:t>
            </a:r>
            <a:endParaRPr sz="1600" dirty="0">
              <a:latin typeface="Chaparral Pro" panose="02060503040505020203"/>
              <a:cs typeface="Century Gothic"/>
            </a:endParaRPr>
          </a:p>
          <a:p>
            <a:pPr marL="342900" marR="605790" indent="-342900">
              <a:buFont typeface="+mj-lt"/>
              <a:buAutoNum type="alphaLcParenR"/>
              <a:tabLst>
                <a:tab pos="266700" algn="l"/>
              </a:tabLst>
            </a:pPr>
            <a:r>
              <a:rPr sz="1600" spc="-30" dirty="0">
                <a:latin typeface="Chaparral Pro" panose="02060503040505020203"/>
                <a:cs typeface="Century Gothic"/>
              </a:rPr>
              <a:t>Failing</a:t>
            </a:r>
            <a:r>
              <a:rPr sz="1600" spc="-5" dirty="0">
                <a:latin typeface="Chaparral Pro" panose="02060503040505020203"/>
                <a:cs typeface="Century Gothic"/>
              </a:rPr>
              <a:t> </a:t>
            </a:r>
            <a:r>
              <a:rPr sz="1600" spc="30" dirty="0">
                <a:latin typeface="Chaparral Pro" panose="02060503040505020203"/>
                <a:cs typeface="Century Gothic"/>
              </a:rPr>
              <a:t>to</a:t>
            </a:r>
            <a:r>
              <a:rPr sz="1600" spc="-140" dirty="0">
                <a:latin typeface="Chaparral Pro" panose="02060503040505020203"/>
                <a:cs typeface="Century Gothic"/>
              </a:rPr>
              <a:t> </a:t>
            </a:r>
            <a:r>
              <a:rPr sz="1600" dirty="0">
                <a:latin typeface="Chaparral Pro" panose="02060503040505020203"/>
                <a:cs typeface="Century Gothic"/>
              </a:rPr>
              <a:t>prevent,</a:t>
            </a:r>
            <a:r>
              <a:rPr sz="1600" spc="-160" dirty="0">
                <a:latin typeface="Chaparral Pro" panose="02060503040505020203"/>
                <a:cs typeface="Century Gothic"/>
              </a:rPr>
              <a:t> </a:t>
            </a:r>
            <a:r>
              <a:rPr sz="1600" spc="-10" dirty="0">
                <a:latin typeface="Chaparral Pro" panose="02060503040505020203"/>
                <a:cs typeface="Century Gothic"/>
              </a:rPr>
              <a:t>and/or</a:t>
            </a:r>
            <a:r>
              <a:rPr sz="1600" spc="-195" dirty="0">
                <a:latin typeface="Chaparral Pro" panose="02060503040505020203"/>
                <a:cs typeface="Century Gothic"/>
              </a:rPr>
              <a:t> </a:t>
            </a:r>
            <a:r>
              <a:rPr sz="1600" spc="-25" dirty="0">
                <a:latin typeface="Chaparral Pro" panose="02060503040505020203"/>
                <a:cs typeface="Century Gothic"/>
              </a:rPr>
              <a:t>failing</a:t>
            </a:r>
            <a:r>
              <a:rPr sz="1600" dirty="0">
                <a:latin typeface="Chaparral Pro" panose="02060503040505020203"/>
                <a:cs typeface="Century Gothic"/>
              </a:rPr>
              <a:t> </a:t>
            </a:r>
            <a:r>
              <a:rPr sz="1600" spc="30" dirty="0">
                <a:latin typeface="Chaparral Pro" panose="02060503040505020203"/>
                <a:cs typeface="Century Gothic"/>
              </a:rPr>
              <a:t>to</a:t>
            </a:r>
            <a:r>
              <a:rPr sz="1600" spc="-145" dirty="0">
                <a:latin typeface="Chaparral Pro" panose="02060503040505020203"/>
                <a:cs typeface="Century Gothic"/>
              </a:rPr>
              <a:t> </a:t>
            </a:r>
            <a:r>
              <a:rPr sz="1600" spc="-15" dirty="0">
                <a:latin typeface="Chaparral Pro" panose="02060503040505020203"/>
                <a:cs typeface="Century Gothic"/>
              </a:rPr>
              <a:t>discourage,</a:t>
            </a:r>
            <a:r>
              <a:rPr sz="1600" spc="-160" dirty="0">
                <a:latin typeface="Chaparral Pro" panose="02060503040505020203"/>
                <a:cs typeface="Century Gothic"/>
              </a:rPr>
              <a:t> </a:t>
            </a:r>
            <a:r>
              <a:rPr sz="1600" spc="-10" dirty="0">
                <a:latin typeface="Chaparral Pro" panose="02060503040505020203"/>
                <a:cs typeface="Century Gothic"/>
              </a:rPr>
              <a:t>and/or</a:t>
            </a:r>
            <a:r>
              <a:rPr sz="1600" spc="-110" dirty="0">
                <a:latin typeface="Chaparral Pro" panose="02060503040505020203"/>
                <a:cs typeface="Century Gothic"/>
              </a:rPr>
              <a:t> </a:t>
            </a:r>
            <a:r>
              <a:rPr sz="1600" spc="-25" dirty="0">
                <a:latin typeface="Chaparral Pro" panose="02060503040505020203"/>
                <a:cs typeface="Century Gothic"/>
              </a:rPr>
              <a:t>failing</a:t>
            </a:r>
            <a:r>
              <a:rPr sz="1600" dirty="0">
                <a:latin typeface="Chaparral Pro" panose="02060503040505020203"/>
                <a:cs typeface="Century Gothic"/>
              </a:rPr>
              <a:t> </a:t>
            </a:r>
            <a:r>
              <a:rPr sz="1600" spc="30" dirty="0">
                <a:latin typeface="Chaparral Pro" panose="02060503040505020203"/>
                <a:cs typeface="Century Gothic"/>
              </a:rPr>
              <a:t>to</a:t>
            </a:r>
            <a:r>
              <a:rPr sz="1600" spc="-145" dirty="0">
                <a:latin typeface="Chaparral Pro" panose="02060503040505020203"/>
                <a:cs typeface="Century Gothic"/>
              </a:rPr>
              <a:t> </a:t>
            </a:r>
            <a:r>
              <a:rPr sz="1600" spc="-15" dirty="0">
                <a:latin typeface="Chaparral Pro" panose="02060503040505020203"/>
                <a:cs typeface="Century Gothic"/>
              </a:rPr>
              <a:t>report</a:t>
            </a:r>
            <a:r>
              <a:rPr sz="1600" spc="-80" dirty="0">
                <a:latin typeface="Chaparral Pro" panose="02060503040505020203"/>
                <a:cs typeface="Century Gothic"/>
              </a:rPr>
              <a:t> </a:t>
            </a:r>
            <a:r>
              <a:rPr sz="1600" spc="-20" dirty="0">
                <a:latin typeface="Chaparral Pro" panose="02060503040505020203"/>
                <a:cs typeface="Century Gothic"/>
              </a:rPr>
              <a:t>known</a:t>
            </a:r>
            <a:r>
              <a:rPr sz="1600" spc="-75" dirty="0">
                <a:latin typeface="Chaparral Pro" panose="02060503040505020203"/>
                <a:cs typeface="Century Gothic"/>
              </a:rPr>
              <a:t> </a:t>
            </a:r>
            <a:r>
              <a:rPr sz="1600" spc="10" dirty="0">
                <a:latin typeface="Chaparral Pro" panose="02060503040505020203"/>
                <a:cs typeface="Century Gothic"/>
              </a:rPr>
              <a:t>acts</a:t>
            </a:r>
            <a:r>
              <a:rPr sz="1600" spc="-155" dirty="0">
                <a:latin typeface="Chaparral Pro" panose="02060503040505020203"/>
                <a:cs typeface="Century Gothic"/>
              </a:rPr>
              <a:t> </a:t>
            </a:r>
            <a:r>
              <a:rPr sz="1600" dirty="0">
                <a:latin typeface="Chaparral Pro" panose="02060503040505020203"/>
                <a:cs typeface="Century Gothic"/>
              </a:rPr>
              <a:t>of</a:t>
            </a:r>
            <a:r>
              <a:rPr sz="1600" spc="-125" dirty="0">
                <a:latin typeface="Chaparral Pro" panose="02060503040505020203"/>
                <a:cs typeface="Century Gothic"/>
              </a:rPr>
              <a:t> </a:t>
            </a:r>
            <a:r>
              <a:rPr sz="1600" spc="-15" dirty="0">
                <a:latin typeface="Chaparral Pro" panose="02060503040505020203"/>
                <a:cs typeface="Century Gothic"/>
              </a:rPr>
              <a:t>hazing</a:t>
            </a:r>
            <a:r>
              <a:rPr sz="1600" spc="-85" dirty="0">
                <a:latin typeface="Chaparral Pro" panose="02060503040505020203"/>
                <a:cs typeface="Century Gothic"/>
              </a:rPr>
              <a:t> </a:t>
            </a:r>
            <a:r>
              <a:rPr sz="1600" spc="-20" dirty="0">
                <a:latin typeface="Chaparral Pro" panose="02060503040505020203"/>
                <a:cs typeface="Century Gothic"/>
              </a:rPr>
              <a:t>as</a:t>
            </a:r>
            <a:r>
              <a:rPr sz="1600" spc="5" dirty="0">
                <a:latin typeface="Chaparral Pro" panose="02060503040505020203"/>
                <a:cs typeface="Century Gothic"/>
              </a:rPr>
              <a:t> </a:t>
            </a:r>
            <a:r>
              <a:rPr sz="1600" spc="-10" dirty="0">
                <a:latin typeface="Chaparral Pro" panose="02060503040505020203"/>
                <a:cs typeface="Century Gothic"/>
              </a:rPr>
              <a:t>a</a:t>
            </a:r>
            <a:r>
              <a:rPr sz="1600" spc="-15" dirty="0">
                <a:latin typeface="Chaparral Pro" panose="02060503040505020203"/>
                <a:cs typeface="Century Gothic"/>
              </a:rPr>
              <a:t> </a:t>
            </a:r>
            <a:r>
              <a:rPr sz="1600" spc="-5" dirty="0">
                <a:latin typeface="Chaparral Pro" panose="02060503040505020203"/>
                <a:cs typeface="Century Gothic"/>
              </a:rPr>
              <a:t>member</a:t>
            </a:r>
            <a:r>
              <a:rPr sz="1600" spc="-195" dirty="0">
                <a:latin typeface="Chaparral Pro" panose="02060503040505020203"/>
                <a:cs typeface="Century Gothic"/>
              </a:rPr>
              <a:t> </a:t>
            </a:r>
            <a:r>
              <a:rPr sz="1600" dirty="0">
                <a:latin typeface="Chaparral Pro" panose="02060503040505020203"/>
                <a:cs typeface="Century Gothic"/>
              </a:rPr>
              <a:t>of</a:t>
            </a:r>
            <a:r>
              <a:rPr sz="1600" spc="-125" dirty="0">
                <a:latin typeface="Chaparral Pro" panose="02060503040505020203"/>
                <a:cs typeface="Century Gothic"/>
              </a:rPr>
              <a:t> </a:t>
            </a:r>
            <a:r>
              <a:rPr sz="1600" spc="-20" dirty="0">
                <a:latin typeface="Chaparral Pro" panose="02060503040505020203"/>
                <a:cs typeface="Century Gothic"/>
              </a:rPr>
              <a:t>an</a:t>
            </a:r>
            <a:r>
              <a:rPr sz="1600" spc="-75" dirty="0">
                <a:latin typeface="Chaparral Pro" panose="02060503040505020203"/>
                <a:cs typeface="Century Gothic"/>
              </a:rPr>
              <a:t> </a:t>
            </a:r>
            <a:r>
              <a:rPr sz="1600" spc="-15" dirty="0">
                <a:latin typeface="Chaparral Pro" panose="02060503040505020203"/>
                <a:cs typeface="Century Gothic"/>
              </a:rPr>
              <a:t>organization  participating </a:t>
            </a:r>
            <a:r>
              <a:rPr sz="1600" spc="-30" dirty="0">
                <a:latin typeface="Chaparral Pro" panose="02060503040505020203"/>
                <a:cs typeface="Century Gothic"/>
              </a:rPr>
              <a:t>in </a:t>
            </a:r>
            <a:r>
              <a:rPr sz="1600" dirty="0">
                <a:latin typeface="Chaparral Pro" panose="02060503040505020203"/>
                <a:cs typeface="Century Gothic"/>
              </a:rPr>
              <a:t>such </a:t>
            </a:r>
            <a:r>
              <a:rPr sz="1600" spc="-5" dirty="0">
                <a:latin typeface="Chaparral Pro" panose="02060503040505020203"/>
                <a:cs typeface="Century Gothic"/>
              </a:rPr>
              <a:t>activities </a:t>
            </a:r>
            <a:r>
              <a:rPr sz="1600" spc="-20" dirty="0">
                <a:latin typeface="Chaparral Pro" panose="02060503040505020203"/>
                <a:cs typeface="Century Gothic"/>
              </a:rPr>
              <a:t>when </a:t>
            </a:r>
            <a:r>
              <a:rPr sz="1600" spc="10" dirty="0">
                <a:latin typeface="Chaparral Pro" panose="02060503040505020203"/>
                <a:cs typeface="Century Gothic"/>
              </a:rPr>
              <a:t>these </a:t>
            </a:r>
            <a:r>
              <a:rPr sz="1600" spc="-10" dirty="0">
                <a:latin typeface="Chaparral Pro" panose="02060503040505020203"/>
                <a:cs typeface="Century Gothic"/>
              </a:rPr>
              <a:t>activities </a:t>
            </a:r>
            <a:r>
              <a:rPr sz="1600" spc="-25" dirty="0">
                <a:latin typeface="Chaparral Pro" panose="02060503040505020203"/>
                <a:cs typeface="Century Gothic"/>
              </a:rPr>
              <a:t>are </a:t>
            </a:r>
            <a:r>
              <a:rPr sz="1600" spc="-20" dirty="0">
                <a:latin typeface="Chaparral Pro" panose="02060503040505020203"/>
                <a:cs typeface="Century Gothic"/>
              </a:rPr>
              <a:t>known </a:t>
            </a:r>
            <a:r>
              <a:rPr sz="1600" spc="30" dirty="0">
                <a:latin typeface="Chaparral Pro" panose="02060503040505020203"/>
                <a:cs typeface="Century Gothic"/>
              </a:rPr>
              <a:t>to </a:t>
            </a:r>
            <a:r>
              <a:rPr sz="1600" spc="-20" dirty="0">
                <a:latin typeface="Chaparral Pro" panose="02060503040505020203"/>
                <a:cs typeface="Century Gothic"/>
              </a:rPr>
              <a:t>be </a:t>
            </a:r>
            <a:r>
              <a:rPr sz="1600" spc="-10" dirty="0">
                <a:latin typeface="Chaparral Pro" panose="02060503040505020203"/>
                <a:cs typeface="Century Gothic"/>
              </a:rPr>
              <a:t>taking </a:t>
            </a:r>
            <a:r>
              <a:rPr sz="1600" spc="-15" dirty="0">
                <a:latin typeface="Chaparral Pro" panose="02060503040505020203"/>
                <a:cs typeface="Century Gothic"/>
              </a:rPr>
              <a:t>place, </a:t>
            </a:r>
            <a:r>
              <a:rPr sz="1600" dirty="0">
                <a:latin typeface="Chaparral Pro" panose="02060503040505020203"/>
                <a:cs typeface="Century Gothic"/>
              </a:rPr>
              <a:t>or </a:t>
            </a:r>
            <a:r>
              <a:rPr sz="1600" spc="-25" dirty="0">
                <a:latin typeface="Chaparral Pro" panose="02060503040505020203"/>
                <a:cs typeface="Century Gothic"/>
              </a:rPr>
              <a:t>where </a:t>
            </a:r>
            <a:r>
              <a:rPr sz="1600" spc="-30" dirty="0">
                <a:latin typeface="Chaparral Pro" panose="02060503040505020203"/>
                <a:cs typeface="Century Gothic"/>
              </a:rPr>
              <a:t>it </a:t>
            </a:r>
            <a:r>
              <a:rPr sz="1600" spc="-15" dirty="0">
                <a:latin typeface="Chaparral Pro" panose="02060503040505020203"/>
                <a:cs typeface="Century Gothic"/>
              </a:rPr>
              <a:t>should </a:t>
            </a:r>
            <a:r>
              <a:rPr sz="1600" spc="-20" dirty="0">
                <a:latin typeface="Chaparral Pro" panose="02060503040505020203"/>
                <a:cs typeface="Century Gothic"/>
              </a:rPr>
              <a:t>be reasonably known </a:t>
            </a:r>
            <a:r>
              <a:rPr sz="1600" spc="5" dirty="0">
                <a:latin typeface="Chaparral Pro" panose="02060503040505020203"/>
                <a:cs typeface="Century Gothic"/>
              </a:rPr>
              <a:t>that</a:t>
            </a:r>
            <a:r>
              <a:rPr sz="1600" spc="-90" dirty="0">
                <a:latin typeface="Chaparral Pro" panose="02060503040505020203"/>
                <a:cs typeface="Century Gothic"/>
              </a:rPr>
              <a:t> </a:t>
            </a:r>
            <a:r>
              <a:rPr sz="1600" dirty="0">
                <a:latin typeface="Chaparral Pro" panose="02060503040505020203"/>
                <a:cs typeface="Century Gothic"/>
              </a:rPr>
              <a:t>such</a:t>
            </a:r>
            <a:r>
              <a:rPr sz="1600" spc="-165" dirty="0">
                <a:latin typeface="Chaparral Pro" panose="02060503040505020203"/>
                <a:cs typeface="Century Gothic"/>
              </a:rPr>
              <a:t> </a:t>
            </a:r>
            <a:r>
              <a:rPr sz="1600" spc="-5" dirty="0">
                <a:latin typeface="Chaparral Pro" panose="02060503040505020203"/>
                <a:cs typeface="Century Gothic"/>
              </a:rPr>
              <a:t>activities</a:t>
            </a:r>
            <a:r>
              <a:rPr sz="1600" spc="-160" dirty="0">
                <a:latin typeface="Chaparral Pro" panose="02060503040505020203"/>
                <a:cs typeface="Century Gothic"/>
              </a:rPr>
              <a:t> </a:t>
            </a:r>
            <a:r>
              <a:rPr sz="1600" spc="-25" dirty="0">
                <a:latin typeface="Chaparral Pro" panose="02060503040505020203"/>
                <a:cs typeface="Century Gothic"/>
              </a:rPr>
              <a:t>are</a:t>
            </a:r>
            <a:r>
              <a:rPr sz="1600" spc="-140" dirty="0">
                <a:latin typeface="Chaparral Pro" panose="02060503040505020203"/>
                <a:cs typeface="Century Gothic"/>
              </a:rPr>
              <a:t> </a:t>
            </a:r>
            <a:r>
              <a:rPr sz="1600" spc="-10" dirty="0">
                <a:latin typeface="Chaparral Pro" panose="02060503040505020203"/>
                <a:cs typeface="Century Gothic"/>
              </a:rPr>
              <a:t>taking</a:t>
            </a:r>
            <a:r>
              <a:rPr sz="1600" spc="-170" dirty="0">
                <a:latin typeface="Chaparral Pro" panose="02060503040505020203"/>
                <a:cs typeface="Century Gothic"/>
              </a:rPr>
              <a:t> </a:t>
            </a:r>
            <a:r>
              <a:rPr sz="1600" spc="-15" dirty="0">
                <a:latin typeface="Chaparral Pro" panose="02060503040505020203"/>
                <a:cs typeface="Century Gothic"/>
              </a:rPr>
              <a:t>place.</a:t>
            </a:r>
            <a:endParaRPr lang="en-US" sz="1600" spc="-15" dirty="0">
              <a:latin typeface="Chaparral Pro" panose="02060503040505020203"/>
              <a:cs typeface="Century Gothic"/>
            </a:endParaRPr>
          </a:p>
        </p:txBody>
      </p:sp>
      <p:sp>
        <p:nvSpPr>
          <p:cNvPr id="5" name="object 2">
            <a:extLst>
              <a:ext uri="{FF2B5EF4-FFF2-40B4-BE49-F238E27FC236}">
                <a16:creationId xmlns:a16="http://schemas.microsoft.com/office/drawing/2014/main" id="{8C30CDFD-9F59-4EF2-95ED-E0F96CBC639D}"/>
              </a:ext>
            </a:extLst>
          </p:cNvPr>
          <p:cNvSpPr/>
          <p:nvPr/>
        </p:nvSpPr>
        <p:spPr>
          <a:xfrm>
            <a:off x="7533068" y="2049084"/>
            <a:ext cx="4385991" cy="3970716"/>
          </a:xfrm>
          <a:custGeom>
            <a:avLst/>
            <a:gdLst/>
            <a:ahLst/>
            <a:cxnLst/>
            <a:rect l="l" t="t" r="r" b="b"/>
            <a:pathLst>
              <a:path w="5415280" h="1757679">
                <a:moveTo>
                  <a:pt x="5415280" y="0"/>
                </a:moveTo>
                <a:lnTo>
                  <a:pt x="0" y="0"/>
                </a:lnTo>
                <a:lnTo>
                  <a:pt x="0" y="1757680"/>
                </a:lnTo>
                <a:lnTo>
                  <a:pt x="5415280" y="1757680"/>
                </a:lnTo>
                <a:lnTo>
                  <a:pt x="5415280" y="0"/>
                </a:lnTo>
                <a:close/>
              </a:path>
            </a:pathLst>
          </a:custGeom>
          <a:solidFill>
            <a:srgbClr val="F0CB62"/>
          </a:solidFill>
        </p:spPr>
        <p:txBody>
          <a:bodyPr wrap="square" lIns="0" tIns="0" rIns="0" bIns="0" rtlCol="0"/>
          <a:lstStyle/>
          <a:p>
            <a:endParaRPr/>
          </a:p>
        </p:txBody>
      </p:sp>
      <p:sp>
        <p:nvSpPr>
          <p:cNvPr id="6" name="Rectangle 5">
            <a:extLst>
              <a:ext uri="{FF2B5EF4-FFF2-40B4-BE49-F238E27FC236}">
                <a16:creationId xmlns:a16="http://schemas.microsoft.com/office/drawing/2014/main" id="{6C957B06-E91B-4203-ADDE-8B34ADF8A41F}"/>
              </a:ext>
            </a:extLst>
          </p:cNvPr>
          <p:cNvSpPr/>
          <p:nvPr/>
        </p:nvSpPr>
        <p:spPr>
          <a:xfrm>
            <a:off x="7641129" y="2216669"/>
            <a:ext cx="4169871" cy="3635547"/>
          </a:xfrm>
          <a:prstGeom prst="rect">
            <a:avLst/>
          </a:prstGeom>
        </p:spPr>
        <p:txBody>
          <a:bodyPr wrap="square">
            <a:spAutoFit/>
          </a:bodyPr>
          <a:lstStyle/>
          <a:p>
            <a:pPr algn="ctr">
              <a:lnSpc>
                <a:spcPct val="107000"/>
              </a:lnSpc>
              <a:spcAft>
                <a:spcPts val="800"/>
              </a:spcAft>
            </a:pPr>
            <a:r>
              <a:rPr lang="en-US" dirty="0">
                <a:latin typeface="Chaparral Pro" panose="02060503040505020203"/>
                <a:ea typeface="Calibri" panose="020F0502020204030204" pitchFamily="34" charset="0"/>
                <a:cs typeface="Times New Roman" panose="02020603050405020304" pitchFamily="18" charset="0"/>
              </a:rPr>
              <a:t>For the purpose of this policy, hazing includes any activity that is inconsistent with regulations or policies of Illinois State  University or the laws of the State of Illinois for the purpose of initiation into, affiliation with, or continued membership in any group, organization, or team whose members are or include  students of Illinois State University. Acts of this nature are considered to be hazing whether or not a person willingly  participates in such activities.</a:t>
            </a:r>
          </a:p>
        </p:txBody>
      </p:sp>
    </p:spTree>
    <p:extLst>
      <p:ext uri="{BB962C8B-B14F-4D97-AF65-F5344CB8AC3E}">
        <p14:creationId xmlns:p14="http://schemas.microsoft.com/office/powerpoint/2010/main" val="166319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462036"/>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Illinois State Law</a:t>
            </a:r>
          </a:p>
        </p:txBody>
      </p:sp>
      <p:sp>
        <p:nvSpPr>
          <p:cNvPr id="3" name="object 10">
            <a:extLst>
              <a:ext uri="{FF2B5EF4-FFF2-40B4-BE49-F238E27FC236}">
                <a16:creationId xmlns:a16="http://schemas.microsoft.com/office/drawing/2014/main" id="{FDB6165B-6886-4FB6-83FE-D9F4B0BFD59D}"/>
              </a:ext>
            </a:extLst>
          </p:cNvPr>
          <p:cNvSpPr txBox="1"/>
          <p:nvPr/>
        </p:nvSpPr>
        <p:spPr>
          <a:xfrm>
            <a:off x="7010400" y="1141844"/>
            <a:ext cx="36576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a:uFill>
                  <a:solidFill>
                    <a:srgbClr val="000000"/>
                  </a:solidFill>
                </a:uFill>
                <a:latin typeface="Chaparral Pro" panose="02060503040505020203"/>
                <a:cs typeface="Century Gothic"/>
              </a:rPr>
              <a:t>Hazing</a:t>
            </a:r>
            <a:endParaRPr sz="2400" dirty="0">
              <a:latin typeface="Chaparral Pro" panose="02060503040505020203"/>
              <a:cs typeface="Century Gothic"/>
            </a:endParaRPr>
          </a:p>
        </p:txBody>
      </p:sp>
      <p:sp>
        <p:nvSpPr>
          <p:cNvPr id="4" name="object 2">
            <a:extLst>
              <a:ext uri="{FF2B5EF4-FFF2-40B4-BE49-F238E27FC236}">
                <a16:creationId xmlns:a16="http://schemas.microsoft.com/office/drawing/2014/main" id="{8B4C0B53-C34D-4C2E-9D94-26E8C544032F}"/>
              </a:ext>
            </a:extLst>
          </p:cNvPr>
          <p:cNvSpPr txBox="1"/>
          <p:nvPr/>
        </p:nvSpPr>
        <p:spPr>
          <a:xfrm>
            <a:off x="2514600" y="2214938"/>
            <a:ext cx="7924800" cy="2844368"/>
          </a:xfrm>
          <a:prstGeom prst="rect">
            <a:avLst/>
          </a:prstGeom>
        </p:spPr>
        <p:txBody>
          <a:bodyPr vert="horz" wrap="square" lIns="0" tIns="12700" rIns="0" bIns="0" rtlCol="0">
            <a:spAutoFit/>
          </a:bodyPr>
          <a:lstStyle/>
          <a:p>
            <a:pPr marL="12700">
              <a:lnSpc>
                <a:spcPct val="100000"/>
              </a:lnSpc>
              <a:spcBef>
                <a:spcPts val="100"/>
              </a:spcBef>
            </a:pPr>
            <a:r>
              <a:rPr sz="2400" spc="5" dirty="0">
                <a:latin typeface="Chaparral Pro" panose="02060503040505020203"/>
                <a:cs typeface="Century Gothic"/>
              </a:rPr>
              <a:t>Statue</a:t>
            </a:r>
            <a:r>
              <a:rPr sz="2400" spc="-50" dirty="0">
                <a:latin typeface="Chaparral Pro" panose="02060503040505020203"/>
                <a:cs typeface="Century Gothic"/>
              </a:rPr>
              <a:t> </a:t>
            </a:r>
            <a:r>
              <a:rPr sz="2400" spc="-5" dirty="0">
                <a:latin typeface="Chaparral Pro" panose="02060503040505020203"/>
                <a:cs typeface="Century Gothic"/>
              </a:rPr>
              <a:t>12C-50</a:t>
            </a:r>
            <a:endParaRPr sz="2400" dirty="0">
              <a:latin typeface="Chaparral Pro" panose="02060503040505020203"/>
              <a:cs typeface="Century Gothic"/>
            </a:endParaRPr>
          </a:p>
          <a:p>
            <a:pPr>
              <a:lnSpc>
                <a:spcPct val="100000"/>
              </a:lnSpc>
              <a:spcBef>
                <a:spcPts val="20"/>
              </a:spcBef>
            </a:pPr>
            <a:endParaRPr sz="2000" dirty="0">
              <a:latin typeface="Chaparral Pro" panose="02060503040505020203"/>
              <a:cs typeface="Century Gothic"/>
            </a:endParaRPr>
          </a:p>
          <a:p>
            <a:pPr marL="12700" marR="5080">
              <a:lnSpc>
                <a:spcPct val="100000"/>
              </a:lnSpc>
              <a:spcBef>
                <a:spcPts val="5"/>
              </a:spcBef>
            </a:pPr>
            <a:r>
              <a:rPr sz="2000" dirty="0">
                <a:latin typeface="Chaparral Pro" panose="02060503040505020203"/>
                <a:cs typeface="Century Gothic"/>
              </a:rPr>
              <a:t>A </a:t>
            </a:r>
            <a:r>
              <a:rPr sz="2000" spc="5" dirty="0">
                <a:latin typeface="Chaparral Pro" panose="02060503040505020203"/>
                <a:cs typeface="Century Gothic"/>
              </a:rPr>
              <a:t>person </a:t>
            </a:r>
            <a:r>
              <a:rPr sz="2000" spc="-10" dirty="0">
                <a:latin typeface="Chaparral Pro" panose="02060503040505020203"/>
                <a:cs typeface="Century Gothic"/>
              </a:rPr>
              <a:t>commits </a:t>
            </a:r>
            <a:r>
              <a:rPr sz="2000" spc="-15" dirty="0">
                <a:latin typeface="Chaparral Pro" panose="02060503040505020203"/>
                <a:cs typeface="Century Gothic"/>
              </a:rPr>
              <a:t>hazing </a:t>
            </a:r>
            <a:r>
              <a:rPr sz="2000" spc="20" dirty="0">
                <a:latin typeface="Chaparral Pro" panose="02060503040505020203"/>
                <a:cs typeface="Century Gothic"/>
              </a:rPr>
              <a:t>when </a:t>
            </a:r>
            <a:r>
              <a:rPr sz="2000" spc="-10" dirty="0">
                <a:latin typeface="Chaparral Pro" panose="02060503040505020203"/>
                <a:cs typeface="Century Gothic"/>
              </a:rPr>
              <a:t>he </a:t>
            </a:r>
            <a:r>
              <a:rPr sz="2000" spc="-5" dirty="0">
                <a:latin typeface="Chaparral Pro" panose="02060503040505020203"/>
                <a:cs typeface="Century Gothic"/>
              </a:rPr>
              <a:t>or she </a:t>
            </a:r>
            <a:r>
              <a:rPr sz="2000" dirty="0">
                <a:latin typeface="Chaparral Pro" panose="02060503040505020203"/>
                <a:cs typeface="Century Gothic"/>
              </a:rPr>
              <a:t>knowingly performs </a:t>
            </a:r>
            <a:r>
              <a:rPr sz="2000" spc="10" dirty="0">
                <a:latin typeface="Chaparral Pro" panose="02060503040505020203"/>
                <a:cs typeface="Century Gothic"/>
              </a:rPr>
              <a:t>an act, </a:t>
            </a:r>
            <a:r>
              <a:rPr sz="2000" spc="-5" dirty="0">
                <a:latin typeface="Chaparral Pro" panose="02060503040505020203"/>
                <a:cs typeface="Century Gothic"/>
              </a:rPr>
              <a:t>or  </a:t>
            </a:r>
            <a:r>
              <a:rPr sz="2000" spc="5" dirty="0">
                <a:latin typeface="Chaparral Pro" panose="02060503040505020203"/>
                <a:cs typeface="Century Gothic"/>
              </a:rPr>
              <a:t>causes </a:t>
            </a:r>
            <a:r>
              <a:rPr sz="2000" dirty="0">
                <a:latin typeface="Chaparral Pro" panose="02060503040505020203"/>
                <a:cs typeface="Century Gothic"/>
              </a:rPr>
              <a:t>a </a:t>
            </a:r>
            <a:r>
              <a:rPr sz="2000" spc="-15" dirty="0">
                <a:latin typeface="Chaparral Pro" panose="02060503040505020203"/>
                <a:cs typeface="Century Gothic"/>
              </a:rPr>
              <a:t>situation, </a:t>
            </a:r>
            <a:r>
              <a:rPr sz="2000" dirty="0">
                <a:latin typeface="Chaparral Pro" panose="02060503040505020203"/>
                <a:cs typeface="Century Gothic"/>
              </a:rPr>
              <a:t>that </a:t>
            </a:r>
            <a:r>
              <a:rPr sz="2000" spc="15" dirty="0">
                <a:latin typeface="Chaparral Pro" panose="02060503040505020203"/>
                <a:cs typeface="Century Gothic"/>
              </a:rPr>
              <a:t>recklessly </a:t>
            </a:r>
            <a:r>
              <a:rPr sz="2000" spc="-5" dirty="0">
                <a:latin typeface="Chaparral Pro" panose="02060503040505020203"/>
                <a:cs typeface="Century Gothic"/>
              </a:rPr>
              <a:t>or intentionally subjects </a:t>
            </a:r>
            <a:r>
              <a:rPr sz="2000" dirty="0">
                <a:latin typeface="Chaparral Pro" panose="02060503040505020203"/>
                <a:cs typeface="Century Gothic"/>
              </a:rPr>
              <a:t>a student </a:t>
            </a:r>
            <a:r>
              <a:rPr sz="2000" spc="-5" dirty="0">
                <a:latin typeface="Chaparral Pro" panose="02060503040505020203"/>
                <a:cs typeface="Century Gothic"/>
              </a:rPr>
              <a:t>or other  </a:t>
            </a:r>
            <a:r>
              <a:rPr sz="2000" spc="5" dirty="0">
                <a:latin typeface="Chaparral Pro" panose="02060503040505020203"/>
                <a:cs typeface="Century Gothic"/>
              </a:rPr>
              <a:t>person </a:t>
            </a:r>
            <a:r>
              <a:rPr sz="2000" spc="-45" dirty="0">
                <a:latin typeface="Chaparral Pro" panose="02060503040505020203"/>
                <a:cs typeface="Century Gothic"/>
              </a:rPr>
              <a:t>in </a:t>
            </a:r>
            <a:r>
              <a:rPr sz="2000" dirty="0">
                <a:latin typeface="Chaparral Pro" panose="02060503040505020203"/>
                <a:cs typeface="Century Gothic"/>
              </a:rPr>
              <a:t>a </a:t>
            </a:r>
            <a:r>
              <a:rPr sz="2000" spc="5" dirty="0">
                <a:latin typeface="Chaparral Pro" panose="02060503040505020203"/>
                <a:cs typeface="Century Gothic"/>
              </a:rPr>
              <a:t>school, </a:t>
            </a:r>
            <a:r>
              <a:rPr sz="2000" spc="10" dirty="0">
                <a:latin typeface="Chaparral Pro" panose="02060503040505020203"/>
                <a:cs typeface="Century Gothic"/>
              </a:rPr>
              <a:t>college, </a:t>
            </a:r>
            <a:r>
              <a:rPr sz="2000" spc="-5" dirty="0">
                <a:latin typeface="Chaparral Pro" panose="02060503040505020203"/>
                <a:cs typeface="Century Gothic"/>
              </a:rPr>
              <a:t>university, or other educational </a:t>
            </a:r>
            <a:r>
              <a:rPr sz="2000" spc="-25" dirty="0">
                <a:latin typeface="Chaparral Pro" panose="02060503040505020203"/>
                <a:cs typeface="Century Gothic"/>
              </a:rPr>
              <a:t>institution </a:t>
            </a:r>
            <a:r>
              <a:rPr sz="2000" spc="-5" dirty="0">
                <a:latin typeface="Chaparral Pro" panose="02060503040505020203"/>
                <a:cs typeface="Century Gothic"/>
              </a:rPr>
              <a:t>of </a:t>
            </a:r>
            <a:r>
              <a:rPr sz="2000" spc="-25" dirty="0">
                <a:latin typeface="Chaparral Pro" panose="02060503040505020203"/>
                <a:cs typeface="Century Gothic"/>
              </a:rPr>
              <a:t>this  </a:t>
            </a:r>
            <a:r>
              <a:rPr sz="2000" spc="5" dirty="0">
                <a:latin typeface="Chaparral Pro" panose="02060503040505020203"/>
                <a:cs typeface="Century Gothic"/>
              </a:rPr>
              <a:t>State, to </a:t>
            </a:r>
            <a:r>
              <a:rPr sz="2000" spc="-5" dirty="0">
                <a:latin typeface="Chaparral Pro" panose="02060503040505020203"/>
                <a:cs typeface="Century Gothic"/>
              </a:rPr>
              <a:t>the </a:t>
            </a:r>
            <a:r>
              <a:rPr sz="2000" spc="-20" dirty="0">
                <a:latin typeface="Chaparral Pro" panose="02060503040505020203"/>
                <a:cs typeface="Century Gothic"/>
              </a:rPr>
              <a:t>risk </a:t>
            </a:r>
            <a:r>
              <a:rPr sz="2000" spc="-5" dirty="0">
                <a:latin typeface="Chaparral Pro" panose="02060503040505020203"/>
                <a:cs typeface="Century Gothic"/>
              </a:rPr>
              <a:t>of </a:t>
            </a:r>
            <a:r>
              <a:rPr sz="2000" spc="5" dirty="0">
                <a:latin typeface="Chaparral Pro" panose="02060503040505020203"/>
                <a:cs typeface="Century Gothic"/>
              </a:rPr>
              <a:t>bodily </a:t>
            </a:r>
            <a:r>
              <a:rPr sz="2000" dirty="0">
                <a:latin typeface="Chaparral Pro" panose="02060503040505020203"/>
                <a:cs typeface="Century Gothic"/>
              </a:rPr>
              <a:t>harm </a:t>
            </a:r>
            <a:r>
              <a:rPr sz="2000" spc="-15" dirty="0">
                <a:latin typeface="Chaparral Pro" panose="02060503040505020203"/>
                <a:cs typeface="Century Gothic"/>
              </a:rPr>
              <a:t>for </a:t>
            </a:r>
            <a:r>
              <a:rPr sz="2000" spc="-5" dirty="0">
                <a:latin typeface="Chaparral Pro" panose="02060503040505020203"/>
                <a:cs typeface="Century Gothic"/>
              </a:rPr>
              <a:t>the </a:t>
            </a:r>
            <a:r>
              <a:rPr sz="2000" spc="5" dirty="0">
                <a:latin typeface="Chaparral Pro" panose="02060503040505020203"/>
                <a:cs typeface="Century Gothic"/>
              </a:rPr>
              <a:t>purpose </a:t>
            </a:r>
            <a:r>
              <a:rPr sz="2000" spc="-5" dirty="0">
                <a:latin typeface="Chaparral Pro" panose="02060503040505020203"/>
                <a:cs typeface="Century Gothic"/>
              </a:rPr>
              <a:t>of </a:t>
            </a:r>
            <a:r>
              <a:rPr sz="2000" spc="-20" dirty="0">
                <a:latin typeface="Chaparral Pro" panose="02060503040505020203"/>
                <a:cs typeface="Century Gothic"/>
              </a:rPr>
              <a:t>induction </a:t>
            </a:r>
            <a:r>
              <a:rPr sz="2000" spc="-5" dirty="0">
                <a:latin typeface="Chaparral Pro" panose="02060503040505020203"/>
                <a:cs typeface="Century Gothic"/>
              </a:rPr>
              <a:t>or </a:t>
            </a:r>
            <a:r>
              <a:rPr sz="2000" spc="-10" dirty="0">
                <a:latin typeface="Chaparral Pro" panose="02060503040505020203"/>
                <a:cs typeface="Century Gothic"/>
              </a:rPr>
              <a:t>admission </a:t>
            </a:r>
            <a:r>
              <a:rPr sz="2000" spc="-25" dirty="0">
                <a:latin typeface="Chaparral Pro" panose="02060503040505020203"/>
                <a:cs typeface="Century Gothic"/>
              </a:rPr>
              <a:t>into  </a:t>
            </a:r>
            <a:r>
              <a:rPr sz="2000" dirty="0">
                <a:latin typeface="Chaparral Pro" panose="02060503040505020203"/>
                <a:cs typeface="Century Gothic"/>
              </a:rPr>
              <a:t>any </a:t>
            </a:r>
            <a:r>
              <a:rPr sz="2000" spc="-10" dirty="0">
                <a:latin typeface="Chaparral Pro" panose="02060503040505020203"/>
                <a:cs typeface="Century Gothic"/>
              </a:rPr>
              <a:t>group, </a:t>
            </a:r>
            <a:r>
              <a:rPr sz="2000" spc="-15" dirty="0">
                <a:latin typeface="Chaparral Pro" panose="02060503040505020203"/>
                <a:cs typeface="Century Gothic"/>
              </a:rPr>
              <a:t>organization, </a:t>
            </a:r>
            <a:r>
              <a:rPr sz="2000" spc="-5" dirty="0">
                <a:latin typeface="Chaparral Pro" panose="02060503040505020203"/>
                <a:cs typeface="Century Gothic"/>
              </a:rPr>
              <a:t>or </a:t>
            </a:r>
            <a:r>
              <a:rPr sz="2000" spc="-10" dirty="0">
                <a:latin typeface="Chaparral Pro" panose="02060503040505020203"/>
                <a:cs typeface="Century Gothic"/>
              </a:rPr>
              <a:t>society </a:t>
            </a:r>
            <a:r>
              <a:rPr sz="2000" dirty="0">
                <a:latin typeface="Chaparral Pro" panose="02060503040505020203"/>
                <a:cs typeface="Century Gothic"/>
              </a:rPr>
              <a:t>associated </a:t>
            </a:r>
            <a:r>
              <a:rPr sz="2000" spc="-5" dirty="0">
                <a:latin typeface="Chaparral Pro" panose="02060503040505020203"/>
                <a:cs typeface="Century Gothic"/>
              </a:rPr>
              <a:t>or connected </a:t>
            </a:r>
            <a:r>
              <a:rPr sz="2000" spc="5" dirty="0">
                <a:latin typeface="Chaparral Pro" panose="02060503040505020203"/>
                <a:cs typeface="Century Gothic"/>
              </a:rPr>
              <a:t>with </a:t>
            </a:r>
            <a:r>
              <a:rPr sz="2000" dirty="0">
                <a:latin typeface="Chaparral Pro" panose="02060503040505020203"/>
                <a:cs typeface="Century Gothic"/>
              </a:rPr>
              <a:t>that  </a:t>
            </a:r>
            <a:r>
              <a:rPr sz="2000" spc="-25" dirty="0">
                <a:latin typeface="Chaparral Pro" panose="02060503040505020203"/>
                <a:cs typeface="Century Gothic"/>
              </a:rPr>
              <a:t>institution, </a:t>
            </a:r>
            <a:r>
              <a:rPr sz="2000" spc="-40" dirty="0">
                <a:latin typeface="Chaparral Pro" panose="02060503040505020203"/>
                <a:cs typeface="Century Gothic"/>
              </a:rPr>
              <a:t>if: </a:t>
            </a:r>
            <a:r>
              <a:rPr sz="2000" spc="-15" dirty="0">
                <a:latin typeface="Chaparral Pro" panose="02060503040505020203"/>
                <a:cs typeface="Century Gothic"/>
              </a:rPr>
              <a:t>(1) </a:t>
            </a:r>
            <a:r>
              <a:rPr sz="2000" spc="-5" dirty="0">
                <a:latin typeface="Chaparral Pro" panose="02060503040505020203"/>
                <a:cs typeface="Century Gothic"/>
              </a:rPr>
              <a:t>the </a:t>
            </a:r>
            <a:r>
              <a:rPr sz="2000" spc="5" dirty="0">
                <a:latin typeface="Chaparral Pro" panose="02060503040505020203"/>
                <a:cs typeface="Century Gothic"/>
              </a:rPr>
              <a:t>act </a:t>
            </a:r>
            <a:r>
              <a:rPr sz="2000" spc="-5" dirty="0">
                <a:latin typeface="Chaparral Pro" panose="02060503040505020203"/>
                <a:cs typeface="Century Gothic"/>
              </a:rPr>
              <a:t>or </a:t>
            </a:r>
            <a:r>
              <a:rPr sz="2000" spc="-15" dirty="0">
                <a:latin typeface="Chaparral Pro" panose="02060503040505020203"/>
                <a:cs typeface="Century Gothic"/>
              </a:rPr>
              <a:t>situation </a:t>
            </a:r>
            <a:r>
              <a:rPr sz="2000" spc="-45" dirty="0">
                <a:latin typeface="Chaparral Pro" panose="02060503040505020203"/>
                <a:cs typeface="Century Gothic"/>
              </a:rPr>
              <a:t>is </a:t>
            </a:r>
            <a:r>
              <a:rPr sz="2000" spc="-10" dirty="0">
                <a:latin typeface="Chaparral Pro" panose="02060503040505020203"/>
                <a:cs typeface="Century Gothic"/>
              </a:rPr>
              <a:t>not sanctioned </a:t>
            </a:r>
            <a:r>
              <a:rPr sz="2000" spc="-5" dirty="0">
                <a:latin typeface="Chaparral Pro" panose="02060503040505020203"/>
                <a:cs typeface="Century Gothic"/>
              </a:rPr>
              <a:t>or </a:t>
            </a:r>
            <a:r>
              <a:rPr sz="2000" spc="-10" dirty="0">
                <a:latin typeface="Chaparral Pro" panose="02060503040505020203"/>
                <a:cs typeface="Century Gothic"/>
              </a:rPr>
              <a:t>authorized </a:t>
            </a:r>
            <a:r>
              <a:rPr sz="2000" spc="10" dirty="0">
                <a:latin typeface="Chaparral Pro" panose="02060503040505020203"/>
                <a:cs typeface="Century Gothic"/>
              </a:rPr>
              <a:t>by </a:t>
            </a:r>
            <a:r>
              <a:rPr sz="2000" dirty="0">
                <a:latin typeface="Chaparral Pro" panose="02060503040505020203"/>
                <a:cs typeface="Century Gothic"/>
              </a:rPr>
              <a:t>that  </a:t>
            </a:r>
            <a:r>
              <a:rPr sz="2000" spc="-5" dirty="0">
                <a:latin typeface="Chaparral Pro" panose="02060503040505020203"/>
                <a:cs typeface="Century Gothic"/>
              </a:rPr>
              <a:t>educational </a:t>
            </a:r>
            <a:r>
              <a:rPr sz="2000" spc="-25" dirty="0">
                <a:latin typeface="Chaparral Pro" panose="02060503040505020203"/>
                <a:cs typeface="Century Gothic"/>
              </a:rPr>
              <a:t>institution; </a:t>
            </a:r>
            <a:r>
              <a:rPr sz="2000" dirty="0">
                <a:latin typeface="Chaparral Pro" panose="02060503040505020203"/>
                <a:cs typeface="Century Gothic"/>
              </a:rPr>
              <a:t>and </a:t>
            </a:r>
            <a:r>
              <a:rPr sz="2000" spc="-15" dirty="0">
                <a:latin typeface="Chaparral Pro" panose="02060503040505020203"/>
                <a:cs typeface="Century Gothic"/>
              </a:rPr>
              <a:t>(2) </a:t>
            </a:r>
            <a:r>
              <a:rPr sz="2000" spc="-5" dirty="0">
                <a:latin typeface="Chaparral Pro" panose="02060503040505020203"/>
                <a:cs typeface="Century Gothic"/>
              </a:rPr>
              <a:t>the </a:t>
            </a:r>
            <a:r>
              <a:rPr sz="2000" spc="5" dirty="0">
                <a:latin typeface="Chaparral Pro" panose="02060503040505020203"/>
                <a:cs typeface="Century Gothic"/>
              </a:rPr>
              <a:t>act </a:t>
            </a:r>
            <a:r>
              <a:rPr sz="2000" spc="10" dirty="0">
                <a:latin typeface="Chaparral Pro" panose="02060503040505020203"/>
                <a:cs typeface="Century Gothic"/>
              </a:rPr>
              <a:t>results </a:t>
            </a:r>
            <a:r>
              <a:rPr sz="2000" spc="-45" dirty="0">
                <a:latin typeface="Chaparral Pro" panose="02060503040505020203"/>
                <a:cs typeface="Century Gothic"/>
              </a:rPr>
              <a:t>in </a:t>
            </a:r>
            <a:r>
              <a:rPr sz="2000" spc="5" dirty="0">
                <a:latin typeface="Chaparral Pro" panose="02060503040505020203"/>
                <a:cs typeface="Century Gothic"/>
              </a:rPr>
              <a:t>bodily </a:t>
            </a:r>
            <a:r>
              <a:rPr sz="2000" dirty="0">
                <a:latin typeface="Chaparral Pro" panose="02060503040505020203"/>
                <a:cs typeface="Century Gothic"/>
              </a:rPr>
              <a:t>harm </a:t>
            </a:r>
            <a:r>
              <a:rPr sz="2000" spc="5" dirty="0">
                <a:latin typeface="Chaparral Pro" panose="02060503040505020203"/>
                <a:cs typeface="Century Gothic"/>
              </a:rPr>
              <a:t>to </a:t>
            </a:r>
            <a:r>
              <a:rPr sz="2000" dirty="0">
                <a:latin typeface="Chaparral Pro" panose="02060503040505020203"/>
                <a:cs typeface="Century Gothic"/>
              </a:rPr>
              <a:t>any</a:t>
            </a:r>
            <a:r>
              <a:rPr sz="2000" spc="95" dirty="0">
                <a:latin typeface="Chaparral Pro" panose="02060503040505020203"/>
                <a:cs typeface="Century Gothic"/>
              </a:rPr>
              <a:t> </a:t>
            </a:r>
            <a:r>
              <a:rPr sz="2000" spc="5" dirty="0">
                <a:latin typeface="Chaparral Pro" panose="02060503040505020203"/>
                <a:cs typeface="Century Gothic"/>
              </a:rPr>
              <a:t>person</a:t>
            </a:r>
            <a:endParaRPr sz="2000" dirty="0">
              <a:latin typeface="Chaparral Pro" panose="02060503040505020203"/>
              <a:cs typeface="Century Gothic"/>
            </a:endParaRPr>
          </a:p>
        </p:txBody>
      </p:sp>
    </p:spTree>
    <p:extLst>
      <p:ext uri="{BB962C8B-B14F-4D97-AF65-F5344CB8AC3E}">
        <p14:creationId xmlns:p14="http://schemas.microsoft.com/office/powerpoint/2010/main" val="218759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133564" y="582365"/>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What Do I do?</a:t>
            </a:r>
          </a:p>
        </p:txBody>
      </p:sp>
      <p:sp>
        <p:nvSpPr>
          <p:cNvPr id="3" name="object 10">
            <a:extLst>
              <a:ext uri="{FF2B5EF4-FFF2-40B4-BE49-F238E27FC236}">
                <a16:creationId xmlns:a16="http://schemas.microsoft.com/office/drawing/2014/main" id="{FDB6165B-6886-4FB6-83FE-D9F4B0BFD59D}"/>
              </a:ext>
            </a:extLst>
          </p:cNvPr>
          <p:cNvSpPr txBox="1"/>
          <p:nvPr/>
        </p:nvSpPr>
        <p:spPr>
          <a:xfrm>
            <a:off x="7010400" y="1371600"/>
            <a:ext cx="36576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a:uFill>
                  <a:solidFill>
                    <a:srgbClr val="000000"/>
                  </a:solidFill>
                </a:uFill>
                <a:latin typeface="Chaparral Pro" panose="02060503040505020203"/>
                <a:cs typeface="Century Gothic"/>
              </a:rPr>
              <a:t>Hazing</a:t>
            </a:r>
            <a:endParaRPr sz="2400" dirty="0">
              <a:latin typeface="Chaparral Pro" panose="02060503040505020203"/>
              <a:cs typeface="Century Gothic"/>
            </a:endParaRPr>
          </a:p>
        </p:txBody>
      </p:sp>
      <p:sp>
        <p:nvSpPr>
          <p:cNvPr id="5" name="object 2">
            <a:extLst>
              <a:ext uri="{FF2B5EF4-FFF2-40B4-BE49-F238E27FC236}">
                <a16:creationId xmlns:a16="http://schemas.microsoft.com/office/drawing/2014/main" id="{051336E6-CFB7-440E-B098-9548033EC707}"/>
              </a:ext>
            </a:extLst>
          </p:cNvPr>
          <p:cNvSpPr txBox="1"/>
          <p:nvPr/>
        </p:nvSpPr>
        <p:spPr>
          <a:xfrm>
            <a:off x="1676400" y="2554978"/>
            <a:ext cx="9124950" cy="2598147"/>
          </a:xfrm>
          <a:prstGeom prst="rect">
            <a:avLst/>
          </a:prstGeom>
        </p:spPr>
        <p:txBody>
          <a:bodyPr vert="horz" wrap="square" lIns="0" tIns="12700" rIns="0" bIns="0" rtlCol="0">
            <a:spAutoFit/>
          </a:bodyPr>
          <a:lstStyle/>
          <a:p>
            <a:pPr marL="469900" marR="450850">
              <a:lnSpc>
                <a:spcPct val="100000"/>
              </a:lnSpc>
              <a:tabLst>
                <a:tab pos="724535" algn="l"/>
              </a:tabLst>
            </a:pPr>
            <a:r>
              <a:rPr lang="en-US" sz="2400" b="1" spc="15" dirty="0">
                <a:latin typeface="Chaparral Pro" panose="02060503040505020203"/>
                <a:cs typeface="Century Gothic"/>
              </a:rPr>
              <a:t>Unsure if it’s hazing?</a:t>
            </a:r>
          </a:p>
          <a:p>
            <a:pPr marL="469900" marR="450850">
              <a:lnSpc>
                <a:spcPct val="100000"/>
              </a:lnSpc>
              <a:tabLst>
                <a:tab pos="724535" algn="l"/>
              </a:tabLst>
            </a:pPr>
            <a:r>
              <a:rPr lang="en-US" sz="2000" spc="10" dirty="0">
                <a:latin typeface="Chaparral Pro" panose="02060503040505020203"/>
                <a:cs typeface="Century Gothic"/>
              </a:rPr>
              <a:t>Ask the Student Activities Office </a:t>
            </a:r>
            <a:r>
              <a:rPr sz="2000" spc="5" dirty="0">
                <a:latin typeface="Chaparral Pro" panose="02060503040505020203"/>
                <a:cs typeface="Century Gothic"/>
              </a:rPr>
              <a:t>to </a:t>
            </a:r>
            <a:r>
              <a:rPr sz="2000" spc="10" dirty="0">
                <a:latin typeface="Chaparral Pro" panose="02060503040505020203"/>
                <a:cs typeface="Century Gothic"/>
              </a:rPr>
              <a:t>review </a:t>
            </a:r>
            <a:r>
              <a:rPr lang="en-US" sz="2000" spc="-5" dirty="0">
                <a:latin typeface="Chaparral Pro" panose="02060503040505020203"/>
                <a:cs typeface="Century Gothic"/>
              </a:rPr>
              <a:t>the situation. </a:t>
            </a:r>
          </a:p>
          <a:p>
            <a:pPr marL="469900" marR="450850">
              <a:lnSpc>
                <a:spcPct val="100000"/>
              </a:lnSpc>
              <a:tabLst>
                <a:tab pos="724535" algn="l"/>
              </a:tabLst>
            </a:pPr>
            <a:r>
              <a:rPr sz="2000" spc="-15" dirty="0">
                <a:latin typeface="Chaparral Pro" panose="02060503040505020203"/>
                <a:cs typeface="Century Gothic"/>
              </a:rPr>
              <a:t>Consider </a:t>
            </a:r>
            <a:r>
              <a:rPr sz="2000" spc="25" dirty="0">
                <a:latin typeface="Chaparral Pro" panose="02060503040505020203"/>
                <a:cs typeface="Century Gothic"/>
              </a:rPr>
              <a:t>what </a:t>
            </a:r>
            <a:r>
              <a:rPr sz="2000" spc="30" dirty="0">
                <a:latin typeface="Chaparral Pro" panose="02060503040505020203"/>
                <a:cs typeface="Century Gothic"/>
              </a:rPr>
              <a:t>value </a:t>
            </a:r>
            <a:r>
              <a:rPr sz="2000" spc="-45" dirty="0">
                <a:latin typeface="Chaparral Pro" panose="02060503040505020203"/>
                <a:cs typeface="Century Gothic"/>
              </a:rPr>
              <a:t>is </a:t>
            </a:r>
            <a:r>
              <a:rPr sz="2000" spc="10" dirty="0">
                <a:latin typeface="Chaparral Pro" panose="02060503040505020203"/>
                <a:cs typeface="Century Gothic"/>
              </a:rPr>
              <a:t>added </a:t>
            </a:r>
            <a:r>
              <a:rPr sz="2000" spc="5" dirty="0">
                <a:latin typeface="Chaparral Pro" panose="02060503040505020203"/>
                <a:cs typeface="Century Gothic"/>
              </a:rPr>
              <a:t>to </a:t>
            </a:r>
            <a:r>
              <a:rPr sz="2000" spc="-5" dirty="0">
                <a:latin typeface="Chaparral Pro" panose="02060503040505020203"/>
                <a:cs typeface="Century Gothic"/>
              </a:rPr>
              <a:t>your organization/event </a:t>
            </a:r>
            <a:r>
              <a:rPr sz="2000" spc="-15" dirty="0">
                <a:latin typeface="Chaparral Pro" panose="02060503040505020203"/>
                <a:cs typeface="Century Gothic"/>
              </a:rPr>
              <a:t>through </a:t>
            </a:r>
            <a:r>
              <a:rPr sz="2000" spc="-5" dirty="0">
                <a:latin typeface="Chaparral Pro" panose="02060503040505020203"/>
                <a:cs typeface="Century Gothic"/>
              </a:rPr>
              <a:t>the</a:t>
            </a:r>
            <a:r>
              <a:rPr sz="2000" spc="-75" dirty="0">
                <a:latin typeface="Chaparral Pro" panose="02060503040505020203"/>
                <a:cs typeface="Century Gothic"/>
              </a:rPr>
              <a:t> </a:t>
            </a:r>
            <a:r>
              <a:rPr sz="2000" dirty="0">
                <a:latin typeface="Chaparral Pro" panose="02060503040505020203"/>
                <a:cs typeface="Century Gothic"/>
              </a:rPr>
              <a:t>activity</a:t>
            </a:r>
            <a:r>
              <a:rPr lang="en-US" sz="2000" dirty="0">
                <a:latin typeface="Chaparral Pro" panose="02060503040505020203"/>
                <a:cs typeface="Century Gothic"/>
              </a:rPr>
              <a:t>?</a:t>
            </a:r>
          </a:p>
          <a:p>
            <a:pPr marL="469900" marR="450850">
              <a:lnSpc>
                <a:spcPct val="100000"/>
              </a:lnSpc>
              <a:tabLst>
                <a:tab pos="724535" algn="l"/>
              </a:tabLst>
            </a:pPr>
            <a:endParaRPr lang="en-US" sz="2000" dirty="0">
              <a:latin typeface="Chaparral Pro" panose="02060503040505020203"/>
              <a:cs typeface="Century Gothic"/>
            </a:endParaRPr>
          </a:p>
          <a:p>
            <a:pPr marL="469900" marR="450850">
              <a:lnSpc>
                <a:spcPct val="100000"/>
              </a:lnSpc>
              <a:tabLst>
                <a:tab pos="724535" algn="l"/>
              </a:tabLst>
            </a:pPr>
            <a:r>
              <a:rPr lang="en-US" sz="2400" b="1" spc="15" dirty="0">
                <a:latin typeface="Chaparral Pro" panose="02060503040505020203"/>
              </a:rPr>
              <a:t>Need to report hazing?</a:t>
            </a:r>
            <a:endParaRPr sz="2400" b="1" spc="15" dirty="0">
              <a:latin typeface="Chaparral Pro" panose="02060503040505020203"/>
            </a:endParaRPr>
          </a:p>
          <a:p>
            <a:pPr marL="469900" marR="5080">
              <a:lnSpc>
                <a:spcPct val="100000"/>
              </a:lnSpc>
              <a:tabLst>
                <a:tab pos="724535" algn="l"/>
              </a:tabLst>
            </a:pPr>
            <a:r>
              <a:rPr sz="2000" spc="15" dirty="0">
                <a:latin typeface="Chaparral Pro" panose="02060503040505020203"/>
                <a:cs typeface="Century Gothic"/>
              </a:rPr>
              <a:t>If </a:t>
            </a:r>
            <a:r>
              <a:rPr sz="2000" dirty="0">
                <a:latin typeface="Chaparral Pro" panose="02060503040505020203"/>
                <a:cs typeface="Century Gothic"/>
              </a:rPr>
              <a:t>you </a:t>
            </a:r>
            <a:r>
              <a:rPr sz="2000" spc="20" dirty="0">
                <a:latin typeface="Chaparral Pro" panose="02060503040505020203"/>
                <a:cs typeface="Century Gothic"/>
              </a:rPr>
              <a:t>believe </a:t>
            </a:r>
            <a:r>
              <a:rPr sz="2000" spc="-5" dirty="0">
                <a:latin typeface="Chaparral Pro" panose="02060503040505020203"/>
                <a:cs typeface="Century Gothic"/>
              </a:rPr>
              <a:t>there </a:t>
            </a:r>
            <a:r>
              <a:rPr sz="2000" spc="-45" dirty="0">
                <a:latin typeface="Chaparral Pro" panose="02060503040505020203"/>
                <a:cs typeface="Century Gothic"/>
              </a:rPr>
              <a:t>is </a:t>
            </a:r>
            <a:r>
              <a:rPr sz="2000" spc="-15" dirty="0">
                <a:latin typeface="Chaparral Pro" panose="02060503040505020203"/>
                <a:cs typeface="Century Gothic"/>
              </a:rPr>
              <a:t>hazing </a:t>
            </a:r>
            <a:r>
              <a:rPr sz="2000" spc="-10" dirty="0">
                <a:latin typeface="Chaparral Pro" panose="02060503040505020203"/>
                <a:cs typeface="Century Gothic"/>
              </a:rPr>
              <a:t>happening </a:t>
            </a:r>
            <a:r>
              <a:rPr sz="2000" spc="-45" dirty="0">
                <a:latin typeface="Chaparral Pro" panose="02060503040505020203"/>
                <a:cs typeface="Century Gothic"/>
              </a:rPr>
              <a:t>in </a:t>
            </a:r>
            <a:r>
              <a:rPr sz="2000" spc="-5" dirty="0">
                <a:latin typeface="Chaparral Pro" panose="02060503040505020203"/>
                <a:cs typeface="Century Gothic"/>
              </a:rPr>
              <a:t>your </a:t>
            </a:r>
            <a:r>
              <a:rPr sz="2000" spc="-10" dirty="0">
                <a:latin typeface="Chaparral Pro" panose="02060503040505020203"/>
                <a:cs typeface="Century Gothic"/>
              </a:rPr>
              <a:t>group, </a:t>
            </a:r>
            <a:r>
              <a:rPr sz="2000" dirty="0">
                <a:latin typeface="Chaparral Pro" panose="02060503040505020203"/>
                <a:cs typeface="Century Gothic"/>
              </a:rPr>
              <a:t>report </a:t>
            </a:r>
            <a:r>
              <a:rPr sz="2000" spc="-45" dirty="0">
                <a:latin typeface="Chaparral Pro" panose="02060503040505020203"/>
                <a:cs typeface="Century Gothic"/>
              </a:rPr>
              <a:t>it </a:t>
            </a:r>
            <a:r>
              <a:rPr sz="2000" spc="5" dirty="0">
                <a:latin typeface="Chaparral Pro" panose="02060503040505020203"/>
                <a:cs typeface="Century Gothic"/>
              </a:rPr>
              <a:t>to</a:t>
            </a:r>
            <a:endParaRPr lang="en-US" sz="2000" spc="5" dirty="0">
              <a:latin typeface="Chaparral Pro" panose="02060503040505020203"/>
              <a:cs typeface="Century Gothic"/>
            </a:endParaRPr>
          </a:p>
          <a:p>
            <a:pPr marL="469900" marR="5080">
              <a:lnSpc>
                <a:spcPct val="100000"/>
              </a:lnSpc>
              <a:tabLst>
                <a:tab pos="724535" algn="l"/>
              </a:tabLst>
            </a:pPr>
            <a:r>
              <a:rPr sz="2000" dirty="0">
                <a:latin typeface="Chaparral Pro" panose="02060503040505020203"/>
                <a:cs typeface="Century Gothic"/>
              </a:rPr>
              <a:t>Student </a:t>
            </a:r>
            <a:r>
              <a:rPr sz="2000" spc="-10" dirty="0">
                <a:latin typeface="Chaparral Pro" panose="02060503040505020203"/>
                <a:cs typeface="Century Gothic"/>
              </a:rPr>
              <a:t>Conduct </a:t>
            </a:r>
            <a:r>
              <a:rPr sz="2000" dirty="0">
                <a:latin typeface="Chaparral Pro" panose="02060503040505020203"/>
                <a:cs typeface="Century Gothic"/>
              </a:rPr>
              <a:t>and </a:t>
            </a:r>
            <a:r>
              <a:rPr lang="en-US" sz="2000" spc="-15" dirty="0">
                <a:latin typeface="Chaparral Pro" panose="02060503040505020203"/>
                <a:cs typeface="Century Gothic"/>
              </a:rPr>
              <a:t>Community Responsibilities </a:t>
            </a:r>
            <a:r>
              <a:rPr sz="2000" spc="20" dirty="0">
                <a:latin typeface="Chaparral Pro" panose="02060503040505020203"/>
                <a:cs typeface="Century Gothic"/>
              </a:rPr>
              <a:t>at:</a:t>
            </a:r>
            <a:r>
              <a:rPr lang="en-US" sz="2000" spc="20" dirty="0">
                <a:latin typeface="Chaparral Pro" panose="02060503040505020203"/>
                <a:cs typeface="Century Gothic"/>
              </a:rPr>
              <a:t> </a:t>
            </a:r>
          </a:p>
          <a:p>
            <a:pPr marL="469900" marR="5080">
              <a:lnSpc>
                <a:spcPct val="100000"/>
              </a:lnSpc>
              <a:tabLst>
                <a:tab pos="724535" algn="l"/>
              </a:tabLst>
            </a:pPr>
            <a:r>
              <a:rPr sz="2000" u="sng" dirty="0">
                <a:solidFill>
                  <a:srgbClr val="944F71"/>
                </a:solidFill>
                <a:uFill>
                  <a:solidFill>
                    <a:srgbClr val="944F71"/>
                  </a:solidFill>
                </a:uFill>
                <a:latin typeface="Chaparral Pro" panose="02060503040505020203"/>
                <a:cs typeface="Century Gothic"/>
                <a:hlinkClick r:id="rId3"/>
              </a:rPr>
              <a:t>https://ilstu-advocate.symplicity.com/public_report/index.php/pid673310</a:t>
            </a:r>
            <a:endParaRPr lang="en-US" sz="2000" dirty="0">
              <a:latin typeface="Chaparral Pro" panose="02060503040505020203"/>
              <a:cs typeface="Century Gothic"/>
            </a:endParaRPr>
          </a:p>
        </p:txBody>
      </p:sp>
    </p:spTree>
    <p:extLst>
      <p:ext uri="{BB962C8B-B14F-4D97-AF65-F5344CB8AC3E}">
        <p14:creationId xmlns:p14="http://schemas.microsoft.com/office/powerpoint/2010/main" val="36859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351C98D8-4ABD-4594-81F8-8368DBE55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1">
            <a:extLst>
              <a:ext uri="{FF2B5EF4-FFF2-40B4-BE49-F238E27FC236}">
                <a16:creationId xmlns:a16="http://schemas.microsoft.com/office/drawing/2014/main" id="{84D90489-9140-47CC-BF00-7F10F14A2B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975055"/>
            <a:ext cx="3306744" cy="1293028"/>
          </a:xfrm>
        </p:spPr>
        <p:txBody>
          <a:bodyPr vert="horz" lIns="91440" tIns="45720" rIns="91440" bIns="45720" rtlCol="0" anchor="ctr">
            <a:normAutofit/>
          </a:bodyPr>
          <a:lstStyle/>
          <a:p>
            <a:r>
              <a:rPr lang="en-US" sz="3200" b="1" u="sng"/>
              <a:t>Need Assistance?</a:t>
            </a:r>
          </a:p>
        </p:txBody>
      </p:sp>
      <p:sp>
        <p:nvSpPr>
          <p:cNvPr id="6" name="object 2">
            <a:extLst>
              <a:ext uri="{FF2B5EF4-FFF2-40B4-BE49-F238E27FC236}">
                <a16:creationId xmlns:a16="http://schemas.microsoft.com/office/drawing/2014/main" id="{9F219CB3-6D02-4703-A1B7-3AD57C2E533F}"/>
              </a:ext>
            </a:extLst>
          </p:cNvPr>
          <p:cNvSpPr txBox="1"/>
          <p:nvPr/>
        </p:nvSpPr>
        <p:spPr>
          <a:xfrm>
            <a:off x="344340" y="2409112"/>
            <a:ext cx="3947328" cy="3805423"/>
          </a:xfrm>
          <a:prstGeom prst="rect">
            <a:avLst/>
          </a:prstGeom>
        </p:spPr>
        <p:txBody>
          <a:bodyPr vert="horz" lIns="91440" tIns="45720" rIns="91440" bIns="45720" rtlCol="0">
            <a:normAutofit/>
          </a:bodyPr>
          <a:lstStyle/>
          <a:p>
            <a:pPr algn="ctr" defTabSz="914400">
              <a:lnSpc>
                <a:spcPct val="90000"/>
              </a:lnSpc>
              <a:spcAft>
                <a:spcPts val="600"/>
              </a:spcAft>
            </a:pPr>
            <a:r>
              <a:rPr lang="en-US" sz="1600" b="1" dirty="0">
                <a:uFill>
                  <a:solidFill>
                    <a:srgbClr val="0462C1"/>
                  </a:solidFill>
                </a:uFill>
              </a:rPr>
              <a:t>Feel a little lost…or want more info on an RSO topic?</a:t>
            </a:r>
            <a:endParaRPr lang="en-US" sz="1600" spc="-30" dirty="0">
              <a:uFill>
                <a:solidFill>
                  <a:srgbClr val="0462C1"/>
                </a:solidFill>
              </a:uFill>
            </a:endParaRPr>
          </a:p>
          <a:p>
            <a:pPr indent="-228600" defTabSz="914400">
              <a:lnSpc>
                <a:spcPct val="90000"/>
              </a:lnSpc>
              <a:spcAft>
                <a:spcPts val="600"/>
              </a:spcAft>
              <a:buFont typeface="Arial" panose="020B0604020202020204" pitchFamily="34" charset="0"/>
              <a:buChar char="•"/>
            </a:pPr>
            <a:endParaRPr lang="en-US" sz="1600" spc="-40" dirty="0">
              <a:uFill>
                <a:solidFill>
                  <a:srgbClr val="000000"/>
                </a:solidFill>
              </a:uFill>
            </a:endParaRPr>
          </a:p>
          <a:p>
            <a:pPr indent="-228600" defTabSz="914400">
              <a:lnSpc>
                <a:spcPct val="90000"/>
              </a:lnSpc>
              <a:spcAft>
                <a:spcPts val="600"/>
              </a:spcAft>
              <a:buFont typeface="Arial" panose="020B0604020202020204" pitchFamily="34" charset="0"/>
              <a:buChar char="•"/>
            </a:pPr>
            <a:r>
              <a:rPr lang="en-US" sz="1600" dirty="0"/>
              <a:t>We can meet with you and/or your RSO for a more in-depth discussion based on your RSO’s needs!</a:t>
            </a:r>
          </a:p>
          <a:p>
            <a:pPr algn="ctr" defTabSz="914400">
              <a:lnSpc>
                <a:spcPct val="90000"/>
              </a:lnSpc>
              <a:spcAft>
                <a:spcPts val="600"/>
              </a:spcAft>
            </a:pPr>
            <a:endParaRPr lang="en-US" sz="1600" dirty="0"/>
          </a:p>
          <a:p>
            <a:pPr algn="ctr" defTabSz="914400">
              <a:lnSpc>
                <a:spcPct val="90000"/>
              </a:lnSpc>
              <a:spcAft>
                <a:spcPts val="600"/>
              </a:spcAft>
            </a:pPr>
            <a:r>
              <a:rPr lang="en-US" sz="1600" u="sng" dirty="0"/>
              <a:t>CONTACT US</a:t>
            </a:r>
          </a:p>
          <a:p>
            <a:pPr algn="ctr" defTabSz="914400">
              <a:lnSpc>
                <a:spcPct val="90000"/>
              </a:lnSpc>
              <a:spcAft>
                <a:spcPts val="600"/>
              </a:spcAft>
            </a:pPr>
            <a:r>
              <a:rPr lang="en-US" sz="1600" dirty="0"/>
              <a:t>Email: studentorgs@IllinoisState.edu</a:t>
            </a:r>
          </a:p>
          <a:p>
            <a:pPr defTabSz="914400">
              <a:lnSpc>
                <a:spcPct val="90000"/>
              </a:lnSpc>
              <a:spcAft>
                <a:spcPts val="600"/>
              </a:spcAft>
            </a:pPr>
            <a:r>
              <a:rPr lang="en-US" sz="1600" dirty="0"/>
              <a:t>		Or </a:t>
            </a:r>
          </a:p>
          <a:p>
            <a:pPr defTabSz="914400">
              <a:lnSpc>
                <a:spcPct val="90000"/>
              </a:lnSpc>
              <a:spcAft>
                <a:spcPts val="600"/>
              </a:spcAft>
            </a:pPr>
            <a:r>
              <a:rPr lang="en-US" sz="1600" dirty="0"/>
              <a:t>	Phone: (309) 438-2151</a:t>
            </a:r>
          </a:p>
        </p:txBody>
      </p:sp>
      <p:sp>
        <p:nvSpPr>
          <p:cNvPr id="32" name="Rounded Rectangle 14">
            <a:extLst>
              <a:ext uri="{FF2B5EF4-FFF2-40B4-BE49-F238E27FC236}">
                <a16:creationId xmlns:a16="http://schemas.microsoft.com/office/drawing/2014/main" id="{AFA412E3-3421-4E3C-A0AE-FC682B1EA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86A1DBC-F402-4C56-B988-9D010F282F6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55339" y="1595368"/>
            <a:ext cx="6127287" cy="4089963"/>
          </a:xfrm>
          <a:prstGeom prst="rect">
            <a:avLst/>
          </a:prstGeom>
        </p:spPr>
      </p:pic>
    </p:spTree>
    <p:extLst>
      <p:ext uri="{BB962C8B-B14F-4D97-AF65-F5344CB8AC3E}">
        <p14:creationId xmlns:p14="http://schemas.microsoft.com/office/powerpoint/2010/main" val="388461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228600" y="268744"/>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Questions?</a:t>
            </a:r>
          </a:p>
        </p:txBody>
      </p:sp>
      <p:sp>
        <p:nvSpPr>
          <p:cNvPr id="3" name="object 10">
            <a:extLst>
              <a:ext uri="{FF2B5EF4-FFF2-40B4-BE49-F238E27FC236}">
                <a16:creationId xmlns:a16="http://schemas.microsoft.com/office/drawing/2014/main" id="{FDB6165B-6886-4FB6-83FE-D9F4B0BFD59D}"/>
              </a:ext>
            </a:extLst>
          </p:cNvPr>
          <p:cNvSpPr txBox="1"/>
          <p:nvPr/>
        </p:nvSpPr>
        <p:spPr>
          <a:xfrm>
            <a:off x="7029236" y="1032294"/>
            <a:ext cx="3657600" cy="751488"/>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a:uFill>
                  <a:solidFill>
                    <a:srgbClr val="000000"/>
                  </a:solidFill>
                </a:uFill>
                <a:latin typeface="Chaparral Pro" panose="02060503040505020203"/>
                <a:cs typeface="Century Gothic"/>
              </a:rPr>
              <a:t>Student Activities Office Contact Information</a:t>
            </a:r>
            <a:endParaRPr sz="2400" dirty="0">
              <a:latin typeface="Chaparral Pro" panose="02060503040505020203"/>
              <a:cs typeface="Century Gothic"/>
            </a:endParaRPr>
          </a:p>
        </p:txBody>
      </p:sp>
      <p:sp>
        <p:nvSpPr>
          <p:cNvPr id="6" name="object 2">
            <a:extLst>
              <a:ext uri="{FF2B5EF4-FFF2-40B4-BE49-F238E27FC236}">
                <a16:creationId xmlns:a16="http://schemas.microsoft.com/office/drawing/2014/main" id="{9F219CB3-6D02-4703-A1B7-3AD57C2E533F}"/>
              </a:ext>
            </a:extLst>
          </p:cNvPr>
          <p:cNvSpPr txBox="1"/>
          <p:nvPr/>
        </p:nvSpPr>
        <p:spPr>
          <a:xfrm>
            <a:off x="762000" y="1755361"/>
            <a:ext cx="10972800" cy="3879267"/>
          </a:xfrm>
          <a:prstGeom prst="rect">
            <a:avLst/>
          </a:prstGeom>
        </p:spPr>
        <p:txBody>
          <a:bodyPr vert="horz" wrap="square" lIns="0" tIns="367030" rIns="0" bIns="0" rtlCol="0">
            <a:spAutoFit/>
          </a:bodyPr>
          <a:lstStyle/>
          <a:p>
            <a:r>
              <a:rPr sz="2400" b="1" dirty="0">
                <a:uFill>
                  <a:solidFill>
                    <a:srgbClr val="0462C1"/>
                  </a:solidFill>
                </a:uFill>
                <a:latin typeface="Chaparral Pro" panose="02060503040505020203"/>
                <a:cs typeface="Arial"/>
              </a:rPr>
              <a:t>Website:</a:t>
            </a:r>
            <a:r>
              <a:rPr sz="2400" b="1" spc="-195" dirty="0">
                <a:uFill>
                  <a:solidFill>
                    <a:srgbClr val="0462C1"/>
                  </a:solidFill>
                </a:uFill>
                <a:latin typeface="Chaparral Pro" panose="02060503040505020203"/>
                <a:cs typeface="Arial"/>
              </a:rPr>
              <a:t> </a:t>
            </a:r>
            <a:r>
              <a:rPr sz="2400" spc="-30" dirty="0">
                <a:uFill>
                  <a:solidFill>
                    <a:srgbClr val="0462C1"/>
                  </a:solidFill>
                </a:uFill>
                <a:latin typeface="Chaparral Pro" panose="02060503040505020203"/>
                <a:cs typeface="Arial"/>
                <a:hlinkClick r:id="rId3"/>
              </a:rPr>
              <a:t>Deanofstudents.illinoisstate.edu/involvement/organizations</a:t>
            </a:r>
            <a:endParaRPr lang="en-US" sz="2400" spc="-30" dirty="0">
              <a:uFill>
                <a:solidFill>
                  <a:srgbClr val="0462C1"/>
                </a:solidFill>
              </a:uFill>
              <a:latin typeface="Chaparral Pro" panose="02060503040505020203"/>
              <a:cs typeface="Arial"/>
            </a:endParaRPr>
          </a:p>
          <a:p>
            <a:endParaRPr lang="en-US" sz="2000" spc="-40" dirty="0">
              <a:uFill>
                <a:solidFill>
                  <a:srgbClr val="000000"/>
                </a:solidFill>
              </a:uFill>
              <a:latin typeface="Chaparral Pro" panose="02060503040505020203"/>
              <a:cs typeface="Arial"/>
            </a:endParaRPr>
          </a:p>
          <a:p>
            <a:r>
              <a:rPr lang="en-US" sz="2400" b="1" spc="-40" dirty="0">
                <a:uFill>
                  <a:solidFill>
                    <a:srgbClr val="000000"/>
                  </a:solidFill>
                </a:uFill>
                <a:latin typeface="Chaparral Pro" panose="02060503040505020203"/>
                <a:cs typeface="Arial"/>
              </a:rPr>
              <a:t>Email:</a:t>
            </a:r>
            <a:r>
              <a:rPr lang="en-US" sz="2400" spc="90" dirty="0">
                <a:latin typeface="Chaparral Pro" panose="02060503040505020203"/>
                <a:cs typeface="Arial"/>
              </a:rPr>
              <a:t> </a:t>
            </a:r>
            <a:r>
              <a:rPr lang="en-US" sz="2400" u="heavy" spc="-30" dirty="0">
                <a:solidFill>
                  <a:srgbClr val="0462C1"/>
                </a:solidFill>
                <a:uFill>
                  <a:solidFill>
                    <a:srgbClr val="0462C1"/>
                  </a:solidFill>
                </a:uFill>
                <a:latin typeface="Chaparral Pro" panose="02060503040505020203"/>
                <a:cs typeface="Arial"/>
                <a:hlinkClick r:id="rId4"/>
              </a:rPr>
              <a:t>StudentOrgs@IllinoisState.edu</a:t>
            </a:r>
            <a:endParaRPr lang="en-US" sz="2400" dirty="0">
              <a:latin typeface="Chaparral Pro" panose="02060503040505020203"/>
              <a:cs typeface="Arial"/>
            </a:endParaRPr>
          </a:p>
          <a:p>
            <a:endParaRPr lang="en-US" sz="2000" dirty="0">
              <a:latin typeface="Chaparral Pro" panose="02060503040505020203"/>
              <a:cs typeface="Arial"/>
            </a:endParaRPr>
          </a:p>
          <a:p>
            <a:r>
              <a:rPr lang="en-US" sz="2400" b="1" spc="-35" dirty="0">
                <a:uFill>
                  <a:solidFill>
                    <a:srgbClr val="000000"/>
                  </a:solidFill>
                </a:uFill>
                <a:latin typeface="Chaparral Pro" panose="02060503040505020203"/>
                <a:cs typeface="Arial"/>
              </a:rPr>
              <a:t>Phone </a:t>
            </a:r>
            <a:r>
              <a:rPr lang="en-US" sz="2400" b="1" spc="-40" dirty="0">
                <a:uFill>
                  <a:solidFill>
                    <a:srgbClr val="000000"/>
                  </a:solidFill>
                </a:uFill>
                <a:latin typeface="Chaparral Pro" panose="02060503040505020203"/>
                <a:cs typeface="Arial"/>
              </a:rPr>
              <a:t>Number:</a:t>
            </a:r>
            <a:r>
              <a:rPr lang="en-US" sz="2400" b="1" spc="-40" dirty="0">
                <a:latin typeface="Chaparral Pro" panose="02060503040505020203"/>
                <a:cs typeface="Arial"/>
              </a:rPr>
              <a:t> </a:t>
            </a:r>
            <a:r>
              <a:rPr lang="en-US" sz="2400" spc="5" dirty="0">
                <a:latin typeface="Chaparral Pro" panose="02060503040505020203"/>
                <a:cs typeface="Arial"/>
              </a:rPr>
              <a:t>(309)</a:t>
            </a:r>
            <a:r>
              <a:rPr lang="en-US" sz="2400" spc="-40" dirty="0">
                <a:latin typeface="Chaparral Pro" panose="02060503040505020203"/>
                <a:cs typeface="Arial"/>
              </a:rPr>
              <a:t> </a:t>
            </a:r>
            <a:r>
              <a:rPr lang="en-US" sz="2400" dirty="0">
                <a:latin typeface="Chaparral Pro" panose="02060503040505020203"/>
                <a:cs typeface="Arial"/>
              </a:rPr>
              <a:t>438-2151</a:t>
            </a:r>
          </a:p>
          <a:p>
            <a:endParaRPr lang="en-US" sz="2000" spc="-25" dirty="0">
              <a:uFill>
                <a:solidFill>
                  <a:srgbClr val="000000"/>
                </a:solidFill>
              </a:uFill>
              <a:latin typeface="Chaparral Pro" panose="02060503040505020203"/>
              <a:cs typeface="Arial"/>
            </a:endParaRPr>
          </a:p>
          <a:p>
            <a:r>
              <a:rPr lang="en-US" sz="2400" b="1" spc="-25" dirty="0">
                <a:uFill>
                  <a:solidFill>
                    <a:srgbClr val="000000"/>
                  </a:solidFill>
                </a:uFill>
                <a:latin typeface="Chaparral Pro" panose="02060503040505020203"/>
                <a:cs typeface="Arial"/>
              </a:rPr>
              <a:t>Student Involvement Center:</a:t>
            </a:r>
            <a:endParaRPr lang="en-US" sz="2400" b="1" dirty="0">
              <a:latin typeface="Chaparral Pro" panose="02060503040505020203"/>
              <a:cs typeface="Arial"/>
            </a:endParaRPr>
          </a:p>
          <a:p>
            <a:r>
              <a:rPr lang="en-US" sz="2400" dirty="0">
                <a:latin typeface="Chaparral Pro" panose="02060503040505020203"/>
                <a:cs typeface="Arial"/>
              </a:rPr>
              <a:t>227 </a:t>
            </a:r>
            <a:r>
              <a:rPr lang="en-US" sz="2400" spc="-30" dirty="0">
                <a:latin typeface="Chaparral Pro" panose="02060503040505020203"/>
                <a:cs typeface="Arial"/>
              </a:rPr>
              <a:t>Bone </a:t>
            </a:r>
            <a:r>
              <a:rPr lang="en-US" sz="2400" spc="-40" dirty="0">
                <a:latin typeface="Chaparral Pro" panose="02060503040505020203"/>
                <a:cs typeface="Arial"/>
              </a:rPr>
              <a:t>Student</a:t>
            </a:r>
            <a:r>
              <a:rPr lang="en-US" sz="2400" spc="-150" dirty="0">
                <a:latin typeface="Chaparral Pro" panose="02060503040505020203"/>
                <a:cs typeface="Arial"/>
              </a:rPr>
              <a:t> </a:t>
            </a:r>
            <a:r>
              <a:rPr lang="en-US" sz="2400" spc="-15" dirty="0">
                <a:latin typeface="Chaparral Pro" panose="02060503040505020203"/>
                <a:cs typeface="Arial"/>
              </a:rPr>
              <a:t>Center</a:t>
            </a:r>
          </a:p>
          <a:p>
            <a:r>
              <a:rPr lang="en-US" sz="2400" spc="-25" dirty="0">
                <a:latin typeface="Chaparral Pro" panose="02060503040505020203"/>
                <a:cs typeface="Arial"/>
              </a:rPr>
              <a:t>August – May, </a:t>
            </a:r>
          </a:p>
          <a:p>
            <a:r>
              <a:rPr lang="en-US" sz="2400" spc="-25" dirty="0">
                <a:latin typeface="Chaparral Pro" panose="02060503040505020203"/>
                <a:cs typeface="Arial"/>
              </a:rPr>
              <a:t>Monday-Friday:</a:t>
            </a:r>
            <a:r>
              <a:rPr lang="en-US" sz="2400" spc="-165" dirty="0">
                <a:latin typeface="Chaparral Pro" panose="02060503040505020203"/>
                <a:cs typeface="Arial"/>
              </a:rPr>
              <a:t> </a:t>
            </a:r>
            <a:r>
              <a:rPr lang="en-US" sz="2400" spc="-15" dirty="0">
                <a:latin typeface="Chaparral Pro" panose="02060503040505020203"/>
                <a:cs typeface="Arial"/>
              </a:rPr>
              <a:t>8am-6pm</a:t>
            </a:r>
            <a:endParaRPr lang="en-US" sz="2400" dirty="0">
              <a:latin typeface="Chaparral Pro" panose="02060503040505020203"/>
              <a:cs typeface="Arial"/>
            </a:endParaRPr>
          </a:p>
        </p:txBody>
      </p:sp>
      <p:sp>
        <p:nvSpPr>
          <p:cNvPr id="7" name="object 6">
            <a:extLst>
              <a:ext uri="{FF2B5EF4-FFF2-40B4-BE49-F238E27FC236}">
                <a16:creationId xmlns:a16="http://schemas.microsoft.com/office/drawing/2014/main" id="{32BF5681-1F40-4D4B-95EB-4EC4FC079BB8}"/>
              </a:ext>
            </a:extLst>
          </p:cNvPr>
          <p:cNvSpPr/>
          <p:nvPr/>
        </p:nvSpPr>
        <p:spPr>
          <a:xfrm>
            <a:off x="5934063" y="3985978"/>
            <a:ext cx="314960" cy="314960"/>
          </a:xfrm>
          <a:prstGeom prst="rect">
            <a:avLst/>
          </a:prstGeom>
          <a:blipFill>
            <a:blip r:embed="rId5" cstate="print"/>
            <a:stretch>
              <a:fillRect/>
            </a:stretch>
          </a:blipFill>
        </p:spPr>
        <p:txBody>
          <a:bodyPr wrap="square" lIns="0" tIns="0" rIns="0" bIns="0" rtlCol="0"/>
          <a:lstStyle/>
          <a:p>
            <a:endParaRPr sz="2400"/>
          </a:p>
        </p:txBody>
      </p:sp>
      <p:sp>
        <p:nvSpPr>
          <p:cNvPr id="9" name="object 7">
            <a:extLst>
              <a:ext uri="{FF2B5EF4-FFF2-40B4-BE49-F238E27FC236}">
                <a16:creationId xmlns:a16="http://schemas.microsoft.com/office/drawing/2014/main" id="{26F37BA1-613C-4C8F-AE9B-62FADE721B47}"/>
              </a:ext>
            </a:extLst>
          </p:cNvPr>
          <p:cNvSpPr txBox="1"/>
          <p:nvPr/>
        </p:nvSpPr>
        <p:spPr>
          <a:xfrm>
            <a:off x="6442380" y="4450771"/>
            <a:ext cx="4137434"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haparral Pro" panose="02060503040505020203"/>
                <a:cs typeface="Arial"/>
              </a:rPr>
              <a:t>Instagram:</a:t>
            </a:r>
            <a:r>
              <a:rPr sz="2400" spc="50" dirty="0">
                <a:latin typeface="Chaparral Pro" panose="02060503040505020203"/>
                <a:cs typeface="Arial"/>
              </a:rPr>
              <a:t> </a:t>
            </a:r>
            <a:r>
              <a:rPr lang="en-US" sz="2400" spc="-10" dirty="0" err="1">
                <a:latin typeface="Chaparral Pro" panose="02060503040505020203"/>
                <a:cs typeface="Arial"/>
              </a:rPr>
              <a:t>redbird_life</a:t>
            </a:r>
            <a:endParaRPr sz="2400" dirty="0">
              <a:latin typeface="Chaparral Pro" panose="02060503040505020203"/>
              <a:cs typeface="Arial"/>
            </a:endParaRPr>
          </a:p>
        </p:txBody>
      </p:sp>
      <p:sp>
        <p:nvSpPr>
          <p:cNvPr id="11" name="object 9">
            <a:extLst>
              <a:ext uri="{FF2B5EF4-FFF2-40B4-BE49-F238E27FC236}">
                <a16:creationId xmlns:a16="http://schemas.microsoft.com/office/drawing/2014/main" id="{F70ED256-7941-4899-A22E-97D5E6AAD66E}"/>
              </a:ext>
            </a:extLst>
          </p:cNvPr>
          <p:cNvSpPr/>
          <p:nvPr/>
        </p:nvSpPr>
        <p:spPr>
          <a:xfrm>
            <a:off x="5918823" y="4487487"/>
            <a:ext cx="345439" cy="345440"/>
          </a:xfrm>
          <a:prstGeom prst="rect">
            <a:avLst/>
          </a:prstGeom>
          <a:blipFill>
            <a:blip r:embed="rId6" cstate="print"/>
            <a:stretch>
              <a:fillRect/>
            </a:stretch>
          </a:blipFill>
        </p:spPr>
        <p:txBody>
          <a:bodyPr wrap="square" lIns="0" tIns="0" rIns="0" bIns="0" rtlCol="0"/>
          <a:lstStyle/>
          <a:p>
            <a:endParaRPr sz="2400"/>
          </a:p>
        </p:txBody>
      </p:sp>
      <p:sp>
        <p:nvSpPr>
          <p:cNvPr id="12" name="object 10">
            <a:extLst>
              <a:ext uri="{FF2B5EF4-FFF2-40B4-BE49-F238E27FC236}">
                <a16:creationId xmlns:a16="http://schemas.microsoft.com/office/drawing/2014/main" id="{9A3CC697-E60B-4EA1-9325-AA414F6BE395}"/>
              </a:ext>
            </a:extLst>
          </p:cNvPr>
          <p:cNvSpPr txBox="1"/>
          <p:nvPr/>
        </p:nvSpPr>
        <p:spPr>
          <a:xfrm>
            <a:off x="6442380" y="3985978"/>
            <a:ext cx="5480261" cy="382156"/>
          </a:xfrm>
          <a:prstGeom prst="rect">
            <a:avLst/>
          </a:prstGeom>
        </p:spPr>
        <p:txBody>
          <a:bodyPr vert="horz" wrap="square" lIns="0" tIns="12700" rIns="0" bIns="0" rtlCol="0">
            <a:spAutoFit/>
          </a:bodyPr>
          <a:lstStyle/>
          <a:p>
            <a:pPr marL="12700">
              <a:lnSpc>
                <a:spcPct val="100000"/>
              </a:lnSpc>
              <a:spcBef>
                <a:spcPts val="100"/>
              </a:spcBef>
            </a:pPr>
            <a:r>
              <a:rPr lang="en-US" sz="2400" spc="-30" dirty="0">
                <a:latin typeface="Chaparral Pro" panose="02060503040505020203"/>
                <a:cs typeface="Arial"/>
              </a:rPr>
              <a:t>Facebook: Redbird Life</a:t>
            </a:r>
            <a:endParaRPr sz="2400" dirty="0">
              <a:latin typeface="Chaparral Pro" panose="02060503040505020203"/>
              <a:cs typeface="Arial"/>
            </a:endParaRPr>
          </a:p>
        </p:txBody>
      </p:sp>
      <p:sp>
        <p:nvSpPr>
          <p:cNvPr id="14" name="TextBox 13">
            <a:extLst>
              <a:ext uri="{FF2B5EF4-FFF2-40B4-BE49-F238E27FC236}">
                <a16:creationId xmlns:a16="http://schemas.microsoft.com/office/drawing/2014/main" id="{87A2304C-E2F7-4369-839F-4F39265D6333}"/>
              </a:ext>
            </a:extLst>
          </p:cNvPr>
          <p:cNvSpPr txBox="1"/>
          <p:nvPr/>
        </p:nvSpPr>
        <p:spPr>
          <a:xfrm>
            <a:off x="5791200" y="3429000"/>
            <a:ext cx="6097712" cy="461665"/>
          </a:xfrm>
          <a:prstGeom prst="rect">
            <a:avLst/>
          </a:prstGeom>
          <a:noFill/>
        </p:spPr>
        <p:txBody>
          <a:bodyPr wrap="square">
            <a:spAutoFit/>
          </a:bodyPr>
          <a:lstStyle/>
          <a:p>
            <a:r>
              <a:rPr lang="en-US" sz="2400" b="1" spc="-25" dirty="0">
                <a:uFill>
                  <a:solidFill>
                    <a:srgbClr val="000000"/>
                  </a:solidFill>
                </a:uFill>
                <a:latin typeface="Chaparral Pro" panose="02060503040505020203"/>
                <a:cs typeface="Arial"/>
              </a:rPr>
              <a:t>Social Media:</a:t>
            </a:r>
            <a:endParaRPr lang="en-US" sz="2400" spc="-15" dirty="0">
              <a:latin typeface="Chaparral Pro" panose="02060503040505020203"/>
              <a:cs typeface="Arial"/>
            </a:endParaRPr>
          </a:p>
        </p:txBody>
      </p:sp>
    </p:spTree>
    <p:extLst>
      <p:ext uri="{BB962C8B-B14F-4D97-AF65-F5344CB8AC3E}">
        <p14:creationId xmlns:p14="http://schemas.microsoft.com/office/powerpoint/2010/main" val="134449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7E65D3B-862E-4026-AFA9-48584B7CAA1B}"/>
              </a:ext>
            </a:extLst>
          </p:cNvPr>
          <p:cNvSpPr>
            <a:spLocks noChangeArrowheads="1"/>
          </p:cNvSpPr>
          <p:nvPr/>
        </p:nvSpPr>
        <p:spPr bwMode="auto">
          <a:xfrm>
            <a:off x="4649788" y="1804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close-up of a web page. Stay informed as an RSO leader. Contact StudentOrgs@IllinoisState.edu for assistance.">
            <a:extLst>
              <a:ext uri="{FF2B5EF4-FFF2-40B4-BE49-F238E27FC236}">
                <a16:creationId xmlns:a16="http://schemas.microsoft.com/office/drawing/2014/main" id="{5863F885-D296-35E3-0A74-335C555B002D}"/>
              </a:ext>
            </a:extLst>
          </p:cNvPr>
          <p:cNvPicPr>
            <a:picLocks noChangeAspect="1"/>
          </p:cNvPicPr>
          <p:nvPr/>
        </p:nvPicPr>
        <p:blipFill>
          <a:blip r:embed="rId2"/>
          <a:stretch>
            <a:fillRect/>
          </a:stretch>
        </p:blipFill>
        <p:spPr>
          <a:xfrm>
            <a:off x="661793" y="591342"/>
            <a:ext cx="10868414" cy="5675315"/>
          </a:xfrm>
          <a:prstGeom prst="rect">
            <a:avLst/>
          </a:prstGeom>
        </p:spPr>
      </p:pic>
    </p:spTree>
    <p:extLst>
      <p:ext uri="{BB962C8B-B14F-4D97-AF65-F5344CB8AC3E}">
        <p14:creationId xmlns:p14="http://schemas.microsoft.com/office/powerpoint/2010/main" val="385006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7E65D3B-862E-4026-AFA9-48584B7CAA1B}"/>
              </a:ext>
            </a:extLst>
          </p:cNvPr>
          <p:cNvSpPr>
            <a:spLocks noChangeArrowheads="1"/>
          </p:cNvSpPr>
          <p:nvPr/>
        </p:nvSpPr>
        <p:spPr bwMode="auto">
          <a:xfrm>
            <a:off x="4649788" y="1804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a:extLst>
              <a:ext uri="{FF2B5EF4-FFF2-40B4-BE49-F238E27FC236}">
                <a16:creationId xmlns:a16="http://schemas.microsoft.com/office/drawing/2014/main" id="{04B0BFF8-A240-4733-AA85-91DEC5D1CE14}"/>
              </a:ext>
            </a:extLst>
          </p:cNvPr>
          <p:cNvSpPr>
            <a:spLocks noGrp="1"/>
          </p:cNvSpPr>
          <p:nvPr>
            <p:ph type="title"/>
          </p:nvPr>
        </p:nvSpPr>
        <p:spPr>
          <a:xfrm>
            <a:off x="685800" y="112172"/>
            <a:ext cx="10515600" cy="954628"/>
          </a:xfrm>
          <a:ln w="25400">
            <a:noFill/>
          </a:ln>
        </p:spPr>
        <p:txBody>
          <a:bodyPr>
            <a:normAutofit/>
          </a:bodyPr>
          <a:lstStyle/>
          <a:p>
            <a:r>
              <a:rPr lang="en-US" b="1" u="sng" dirty="0">
                <a:solidFill>
                  <a:sysClr val="windowText" lastClr="000000"/>
                </a:solidFill>
                <a:latin typeface="Chaparral Pro" panose="02060503040505020203"/>
              </a:rPr>
              <a:t>2024-2025 RSO Calendar</a:t>
            </a:r>
          </a:p>
        </p:txBody>
      </p:sp>
      <p:pic>
        <p:nvPicPr>
          <p:cNvPr id="3" name="Picture 2">
            <a:extLst>
              <a:ext uri="{FF2B5EF4-FFF2-40B4-BE49-F238E27FC236}">
                <a16:creationId xmlns:a16="http://schemas.microsoft.com/office/drawing/2014/main" id="{F09E32FB-5228-F8AC-96A6-04EC6470D1B2}"/>
              </a:ext>
            </a:extLst>
          </p:cNvPr>
          <p:cNvPicPr>
            <a:picLocks noChangeAspect="1"/>
          </p:cNvPicPr>
          <p:nvPr/>
        </p:nvPicPr>
        <p:blipFill>
          <a:blip r:embed="rId2"/>
          <a:stretch>
            <a:fillRect/>
          </a:stretch>
        </p:blipFill>
        <p:spPr>
          <a:xfrm>
            <a:off x="1090222" y="914400"/>
            <a:ext cx="10011555" cy="5636830"/>
          </a:xfrm>
          <a:prstGeom prst="rect">
            <a:avLst/>
          </a:prstGeom>
        </p:spPr>
      </p:pic>
    </p:spTree>
    <p:extLst>
      <p:ext uri="{BB962C8B-B14F-4D97-AF65-F5344CB8AC3E}">
        <p14:creationId xmlns:p14="http://schemas.microsoft.com/office/powerpoint/2010/main" val="300378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B4B1B97-6A9F-4DA7-B0F3-FDCE037A2351}"/>
              </a:ext>
            </a:extLst>
          </p:cNvPr>
          <p:cNvSpPr>
            <a:spLocks noGrp="1"/>
          </p:cNvSpPr>
          <p:nvPr>
            <p:ph type="title"/>
          </p:nvPr>
        </p:nvSpPr>
        <p:spPr>
          <a:xfrm>
            <a:off x="1251098" y="457200"/>
            <a:ext cx="10515600" cy="954628"/>
          </a:xfrm>
          <a:ln w="25400">
            <a:noFill/>
          </a:ln>
        </p:spPr>
        <p:txBody>
          <a:bodyPr>
            <a:normAutofit/>
          </a:bodyPr>
          <a:lstStyle/>
          <a:p>
            <a:r>
              <a:rPr lang="en-US" b="1" u="sng" dirty="0">
                <a:solidFill>
                  <a:sysClr val="windowText" lastClr="000000"/>
                </a:solidFill>
                <a:latin typeface="Chaparral Pro" panose="02060503040505020203"/>
              </a:rPr>
              <a:t>Campus Policies/Procedures</a:t>
            </a:r>
          </a:p>
        </p:txBody>
      </p:sp>
      <p:sp>
        <p:nvSpPr>
          <p:cNvPr id="14" name="Content Placeholder 2">
            <a:extLst>
              <a:ext uri="{FF2B5EF4-FFF2-40B4-BE49-F238E27FC236}">
                <a16:creationId xmlns:a16="http://schemas.microsoft.com/office/drawing/2014/main" id="{0C99A49A-CB14-4AD6-8500-78500FC74631}"/>
              </a:ext>
            </a:extLst>
          </p:cNvPr>
          <p:cNvSpPr txBox="1">
            <a:spLocks/>
          </p:cNvSpPr>
          <p:nvPr/>
        </p:nvSpPr>
        <p:spPr>
          <a:xfrm>
            <a:off x="1447800" y="1295400"/>
            <a:ext cx="9675082" cy="309487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600"/>
              </a:spcBef>
            </a:pPr>
            <a:r>
              <a:rPr lang="en-US" sz="2400" dirty="0">
                <a:solidFill>
                  <a:sysClr val="windowText" lastClr="000000"/>
                </a:solidFill>
                <a:latin typeface="Chaparral Pro" panose="02060503040505020203" pitchFamily="18" charset="0"/>
              </a:rPr>
              <a:t>Amplification</a:t>
            </a:r>
          </a:p>
          <a:p>
            <a:pPr marL="0">
              <a:lnSpc>
                <a:spcPct val="100000"/>
              </a:lnSpc>
              <a:spcBef>
                <a:spcPts val="600"/>
              </a:spcBef>
            </a:pPr>
            <a:r>
              <a:rPr lang="en-US" sz="2400" dirty="0">
                <a:solidFill>
                  <a:sysClr val="windowText" lastClr="000000"/>
                </a:solidFill>
                <a:latin typeface="Chaparral Pro" panose="02060503040505020203" pitchFamily="18" charset="0"/>
              </a:rPr>
              <a:t>Contracts</a:t>
            </a:r>
          </a:p>
          <a:p>
            <a:pPr marL="0">
              <a:lnSpc>
                <a:spcPct val="100000"/>
              </a:lnSpc>
              <a:spcBef>
                <a:spcPts val="600"/>
              </a:spcBef>
            </a:pPr>
            <a:r>
              <a:rPr lang="en-US" sz="2400" dirty="0">
                <a:solidFill>
                  <a:sysClr val="windowText" lastClr="000000"/>
                </a:solidFill>
                <a:latin typeface="Chaparral Pro" panose="02060503040505020203" pitchFamily="18" charset="0"/>
              </a:rPr>
              <a:t>Event Insurance</a:t>
            </a:r>
          </a:p>
          <a:p>
            <a:pPr marL="0">
              <a:lnSpc>
                <a:spcPct val="100000"/>
              </a:lnSpc>
              <a:spcBef>
                <a:spcPts val="600"/>
              </a:spcBef>
            </a:pPr>
            <a:r>
              <a:rPr lang="en-US" sz="2400" dirty="0">
                <a:solidFill>
                  <a:sysClr val="windowText" lastClr="000000"/>
                </a:solidFill>
                <a:latin typeface="Chaparral Pro" panose="02060503040505020203" pitchFamily="18" charset="0"/>
              </a:rPr>
              <a:t>Event promotion</a:t>
            </a:r>
          </a:p>
          <a:p>
            <a:pPr marL="0">
              <a:lnSpc>
                <a:spcPct val="100000"/>
              </a:lnSpc>
              <a:spcBef>
                <a:spcPts val="600"/>
              </a:spcBef>
            </a:pPr>
            <a:r>
              <a:rPr lang="en-US" sz="2400" dirty="0">
                <a:solidFill>
                  <a:sysClr val="windowText" lastClr="000000"/>
                </a:solidFill>
                <a:latin typeface="Chaparral Pro" panose="02060503040505020203" pitchFamily="18" charset="0"/>
              </a:rPr>
              <a:t>Events with Alcohol</a:t>
            </a:r>
          </a:p>
          <a:p>
            <a:pPr marL="0">
              <a:lnSpc>
                <a:spcPct val="100000"/>
              </a:lnSpc>
              <a:spcBef>
                <a:spcPts val="600"/>
              </a:spcBef>
            </a:pPr>
            <a:r>
              <a:rPr lang="en-US" sz="2400" dirty="0">
                <a:solidFill>
                  <a:sysClr val="windowText" lastClr="000000"/>
                </a:solidFill>
                <a:latin typeface="Chaparral Pro" panose="02060503040505020203" pitchFamily="18" charset="0"/>
              </a:rPr>
              <a:t>Film copyright/subtitles</a:t>
            </a:r>
          </a:p>
          <a:p>
            <a:pPr marL="0">
              <a:lnSpc>
                <a:spcPct val="100000"/>
              </a:lnSpc>
              <a:spcBef>
                <a:spcPts val="600"/>
              </a:spcBef>
            </a:pPr>
            <a:r>
              <a:rPr lang="en-US" sz="2400" dirty="0">
                <a:solidFill>
                  <a:sysClr val="windowText" lastClr="000000"/>
                </a:solidFill>
                <a:latin typeface="Chaparral Pro" panose="02060503040505020203" pitchFamily="18" charset="0"/>
              </a:rPr>
              <a:t>Fleet</a:t>
            </a:r>
          </a:p>
          <a:p>
            <a:pPr marL="0">
              <a:lnSpc>
                <a:spcPct val="100000"/>
              </a:lnSpc>
              <a:spcBef>
                <a:spcPts val="600"/>
              </a:spcBef>
            </a:pPr>
            <a:r>
              <a:rPr lang="en-US" sz="2400" dirty="0">
                <a:solidFill>
                  <a:sysClr val="windowText" lastClr="000000"/>
                </a:solidFill>
                <a:latin typeface="Chaparral Pro" panose="02060503040505020203" pitchFamily="18" charset="0"/>
              </a:rPr>
              <a:t>Food Permit</a:t>
            </a:r>
          </a:p>
          <a:p>
            <a:pPr marL="0">
              <a:lnSpc>
                <a:spcPct val="100000"/>
              </a:lnSpc>
              <a:spcBef>
                <a:spcPts val="600"/>
              </a:spcBef>
            </a:pPr>
            <a:r>
              <a:rPr lang="en-US" sz="2400" dirty="0">
                <a:solidFill>
                  <a:sysClr val="windowText" lastClr="000000"/>
                </a:solidFill>
                <a:latin typeface="Chaparral Pro" panose="02060503040505020203" pitchFamily="18" charset="0"/>
              </a:rPr>
              <a:t>Funding / Fundraising</a:t>
            </a:r>
          </a:p>
          <a:p>
            <a:pPr marL="0">
              <a:lnSpc>
                <a:spcPct val="100000"/>
              </a:lnSpc>
              <a:spcBef>
                <a:spcPts val="600"/>
              </a:spcBef>
            </a:pPr>
            <a:r>
              <a:rPr lang="en-US" sz="2400" dirty="0">
                <a:solidFill>
                  <a:sysClr val="windowText" lastClr="000000"/>
                </a:solidFill>
                <a:latin typeface="Chaparral Pro" panose="02060503040505020203" pitchFamily="18" charset="0"/>
              </a:rPr>
              <a:t>Open External Bank Account</a:t>
            </a:r>
          </a:p>
          <a:p>
            <a:pPr marL="0">
              <a:lnSpc>
                <a:spcPct val="100000"/>
              </a:lnSpc>
              <a:spcBef>
                <a:spcPts val="600"/>
              </a:spcBef>
            </a:pPr>
            <a:r>
              <a:rPr lang="en-US" sz="2400" dirty="0">
                <a:solidFill>
                  <a:sysClr val="windowText" lastClr="000000"/>
                </a:solidFill>
                <a:latin typeface="Chaparral Pro" panose="02060503040505020203" pitchFamily="18" charset="0"/>
              </a:rPr>
              <a:t>Protection of Minors on Campus</a:t>
            </a:r>
          </a:p>
          <a:p>
            <a:pPr marL="0">
              <a:lnSpc>
                <a:spcPct val="100000"/>
              </a:lnSpc>
              <a:spcBef>
                <a:spcPts val="600"/>
              </a:spcBef>
            </a:pPr>
            <a:r>
              <a:rPr lang="en-US" sz="2400" dirty="0">
                <a:solidFill>
                  <a:sysClr val="windowText" lastClr="000000"/>
                </a:solidFill>
                <a:latin typeface="Chaparral Pro" panose="02060503040505020203" pitchFamily="18" charset="0"/>
              </a:rPr>
              <a:t>Raffles</a:t>
            </a:r>
          </a:p>
          <a:p>
            <a:pPr marL="0">
              <a:lnSpc>
                <a:spcPct val="100000"/>
              </a:lnSpc>
              <a:spcBef>
                <a:spcPts val="600"/>
              </a:spcBef>
            </a:pPr>
            <a:r>
              <a:rPr lang="en-US" sz="2400" dirty="0">
                <a:solidFill>
                  <a:sysClr val="windowText" lastClr="000000"/>
                </a:solidFill>
                <a:latin typeface="Chaparral Pro" panose="02060503040505020203" pitchFamily="18" charset="0"/>
              </a:rPr>
              <a:t>RSO Classification</a:t>
            </a:r>
          </a:p>
          <a:p>
            <a:pPr marL="0">
              <a:lnSpc>
                <a:spcPct val="100000"/>
              </a:lnSpc>
              <a:spcBef>
                <a:spcPts val="600"/>
              </a:spcBef>
            </a:pPr>
            <a:r>
              <a:rPr lang="en-US" sz="2400" dirty="0">
                <a:solidFill>
                  <a:sysClr val="windowText" lastClr="000000"/>
                </a:solidFill>
                <a:latin typeface="Chaparral Pro" panose="02060503040505020203" pitchFamily="18" charset="0"/>
              </a:rPr>
              <a:t>Space reservation</a:t>
            </a:r>
          </a:p>
        </p:txBody>
      </p:sp>
      <p:sp>
        <p:nvSpPr>
          <p:cNvPr id="15" name="Rectangle 14">
            <a:extLst>
              <a:ext uri="{FF2B5EF4-FFF2-40B4-BE49-F238E27FC236}">
                <a16:creationId xmlns:a16="http://schemas.microsoft.com/office/drawing/2014/main" id="{7EA794C4-894E-4AE8-A7D6-997D8044950D}"/>
              </a:ext>
            </a:extLst>
          </p:cNvPr>
          <p:cNvSpPr/>
          <p:nvPr/>
        </p:nvSpPr>
        <p:spPr>
          <a:xfrm>
            <a:off x="1251098" y="4542672"/>
            <a:ext cx="11639550" cy="2096600"/>
          </a:xfrm>
          <a:prstGeom prst="rect">
            <a:avLst/>
          </a:prstGeom>
        </p:spPr>
        <p:txBody>
          <a:bodyPr wrap="square">
            <a:spAutoFit/>
          </a:bodyPr>
          <a:lstStyle/>
          <a:p>
            <a:pPr>
              <a:lnSpc>
                <a:spcPct val="120000"/>
              </a:lnSpc>
            </a:pPr>
            <a:r>
              <a:rPr lang="en-US" sz="2200" dirty="0">
                <a:solidFill>
                  <a:sysClr val="windowText" lastClr="000000"/>
                </a:solidFill>
                <a:latin typeface="Chaparral Pro" panose="02060503040505020203" pitchFamily="18" charset="0"/>
              </a:rPr>
              <a:t>For more information, visit our:</a:t>
            </a:r>
          </a:p>
          <a:p>
            <a:pPr>
              <a:lnSpc>
                <a:spcPct val="120000"/>
              </a:lnSpc>
            </a:pPr>
            <a:r>
              <a:rPr lang="en-US" sz="2200" dirty="0">
                <a:solidFill>
                  <a:sysClr val="windowText" lastClr="000000"/>
                </a:solidFill>
                <a:latin typeface="Chaparral Pro" panose="02060503040505020203" pitchFamily="18" charset="0"/>
                <a:hlinkClick r:id="rId2"/>
              </a:rPr>
              <a:t>Policies and Procedures webpage</a:t>
            </a:r>
            <a:r>
              <a:rPr lang="en-US" sz="2200" dirty="0">
                <a:solidFill>
                  <a:sysClr val="windowText" lastClr="000000"/>
                </a:solidFill>
                <a:latin typeface="Chaparral Pro" panose="02060503040505020203" pitchFamily="18" charset="0"/>
              </a:rPr>
              <a:t> - </a:t>
            </a:r>
          </a:p>
          <a:p>
            <a:pPr>
              <a:lnSpc>
                <a:spcPct val="120000"/>
              </a:lnSpc>
            </a:pPr>
            <a:r>
              <a:rPr lang="en-US" sz="2200" dirty="0">
                <a:solidFill>
                  <a:sysClr val="windowText" lastClr="000000"/>
                </a:solidFill>
                <a:latin typeface="Chaparral Pro" panose="02060503040505020203" pitchFamily="18" charset="0"/>
              </a:rPr>
              <a:t>https://deanofstudents.illinoisstate.edu/involvement/organizations/forms/</a:t>
            </a:r>
          </a:p>
          <a:p>
            <a:pPr>
              <a:lnSpc>
                <a:spcPct val="120000"/>
              </a:lnSpc>
            </a:pPr>
            <a:r>
              <a:rPr lang="en-US" sz="2200" dirty="0">
                <a:solidFill>
                  <a:sysClr val="windowText" lastClr="000000"/>
                </a:solidFill>
                <a:latin typeface="Chaparral Pro" panose="02060503040505020203" pitchFamily="18" charset="0"/>
                <a:hlinkClick r:id="rId3"/>
              </a:rPr>
              <a:t>Event Planning webpage</a:t>
            </a:r>
            <a:r>
              <a:rPr lang="en-US" sz="2200" dirty="0">
                <a:solidFill>
                  <a:sysClr val="windowText" lastClr="000000"/>
                </a:solidFill>
                <a:latin typeface="Chaparral Pro" panose="02060503040505020203" pitchFamily="18" charset="0"/>
              </a:rPr>
              <a:t>– </a:t>
            </a:r>
          </a:p>
          <a:p>
            <a:pPr>
              <a:lnSpc>
                <a:spcPct val="120000"/>
              </a:lnSpc>
            </a:pPr>
            <a:r>
              <a:rPr lang="en-US" sz="2200" dirty="0">
                <a:solidFill>
                  <a:sysClr val="windowText" lastClr="000000"/>
                </a:solidFill>
                <a:latin typeface="Chaparral Pro" panose="02060503040505020203" pitchFamily="18" charset="0"/>
              </a:rPr>
              <a:t>https://deanofstudents.illinoisstate.edu/involvement/organizations/event-planning/</a:t>
            </a:r>
          </a:p>
        </p:txBody>
      </p:sp>
      <p:cxnSp>
        <p:nvCxnSpPr>
          <p:cNvPr id="16" name="Straight Connector 15">
            <a:extLst>
              <a:ext uri="{FF2B5EF4-FFF2-40B4-BE49-F238E27FC236}">
                <a16:creationId xmlns:a16="http://schemas.microsoft.com/office/drawing/2014/main" id="{07FF96F9-7B2D-4157-A987-D2056566C793}"/>
              </a:ext>
            </a:extLst>
          </p:cNvPr>
          <p:cNvCxnSpPr>
            <a:cxnSpLocks/>
          </p:cNvCxnSpPr>
          <p:nvPr/>
        </p:nvCxnSpPr>
        <p:spPr>
          <a:xfrm>
            <a:off x="954816" y="4495800"/>
            <a:ext cx="10282365"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11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D1E18A2D-84AF-4FE5-83A9-13BAB575B1EC}"/>
              </a:ext>
            </a:extLst>
          </p:cNvPr>
          <p:cNvPicPr>
            <a:picLocks noChangeAspect="1"/>
          </p:cNvPicPr>
          <p:nvPr/>
        </p:nvPicPr>
        <p:blipFill rotWithShape="1">
          <a:blip r:embed="rId2">
            <a:extLst>
              <a:ext uri="{28A0092B-C50C-407E-A947-70E740481C1C}">
                <a14:useLocalDpi xmlns:a14="http://schemas.microsoft.com/office/drawing/2010/main" val="0"/>
              </a:ext>
            </a:extLst>
          </a:blip>
          <a:srcRect l="7249" t="71548" r="41699" b="11995"/>
          <a:stretch/>
        </p:blipFill>
        <p:spPr>
          <a:xfrm>
            <a:off x="1144020" y="4211140"/>
            <a:ext cx="4752746" cy="2165499"/>
          </a:xfrm>
          <a:prstGeom prst="rect">
            <a:avLst/>
          </a:prstGeom>
        </p:spPr>
      </p:pic>
      <p:pic>
        <p:nvPicPr>
          <p:cNvPr id="3" name="Picture 2">
            <a:extLst>
              <a:ext uri="{FF2B5EF4-FFF2-40B4-BE49-F238E27FC236}">
                <a16:creationId xmlns:a16="http://schemas.microsoft.com/office/drawing/2014/main" id="{C8DE47FC-54B6-43AB-A658-90493BE80650}"/>
              </a:ext>
            </a:extLst>
          </p:cNvPr>
          <p:cNvPicPr>
            <a:picLocks noChangeAspect="1"/>
          </p:cNvPicPr>
          <p:nvPr/>
        </p:nvPicPr>
        <p:blipFill>
          <a:blip r:embed="rId3"/>
          <a:stretch>
            <a:fillRect/>
          </a:stretch>
        </p:blipFill>
        <p:spPr>
          <a:xfrm>
            <a:off x="1066800" y="1544140"/>
            <a:ext cx="4852676" cy="2620210"/>
          </a:xfrm>
          <a:prstGeom prst="rect">
            <a:avLst/>
          </a:prstGeom>
        </p:spPr>
      </p:pic>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284727" y="232597"/>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FREE RSO RESOURCES</a:t>
            </a:r>
          </a:p>
        </p:txBody>
      </p:sp>
      <p:pic>
        <p:nvPicPr>
          <p:cNvPr id="15" name="Picture 14" descr="Graphical user interface, application&#10;&#10;Description automatically generated">
            <a:extLst>
              <a:ext uri="{FF2B5EF4-FFF2-40B4-BE49-F238E27FC236}">
                <a16:creationId xmlns:a16="http://schemas.microsoft.com/office/drawing/2014/main" id="{911B26A8-AF6A-4439-86CA-493751F3B92B}"/>
              </a:ext>
            </a:extLst>
          </p:cNvPr>
          <p:cNvPicPr>
            <a:picLocks noChangeAspect="1"/>
          </p:cNvPicPr>
          <p:nvPr/>
        </p:nvPicPr>
        <p:blipFill rotWithShape="1">
          <a:blip r:embed="rId4">
            <a:extLst>
              <a:ext uri="{28A0092B-C50C-407E-A947-70E740481C1C}">
                <a14:useLocalDpi xmlns:a14="http://schemas.microsoft.com/office/drawing/2010/main" val="0"/>
              </a:ext>
            </a:extLst>
          </a:blip>
          <a:srcRect l="7278" t="18427" r="8318" b="79418"/>
          <a:stretch/>
        </p:blipFill>
        <p:spPr>
          <a:xfrm>
            <a:off x="4295448" y="1068134"/>
            <a:ext cx="7896552" cy="284972"/>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E18C20F5-A299-49FD-921F-52A00C6AC39D}"/>
              </a:ext>
            </a:extLst>
          </p:cNvPr>
          <p:cNvPicPr>
            <a:picLocks noChangeAspect="1"/>
          </p:cNvPicPr>
          <p:nvPr/>
        </p:nvPicPr>
        <p:blipFill rotWithShape="1">
          <a:blip r:embed="rId4">
            <a:extLst>
              <a:ext uri="{28A0092B-C50C-407E-A947-70E740481C1C}">
                <a14:useLocalDpi xmlns:a14="http://schemas.microsoft.com/office/drawing/2010/main" val="0"/>
              </a:ext>
            </a:extLst>
          </a:blip>
          <a:srcRect l="7066" t="27751" r="40784" b="47246"/>
          <a:stretch/>
        </p:blipFill>
        <p:spPr>
          <a:xfrm>
            <a:off x="6117093" y="1494521"/>
            <a:ext cx="5012508" cy="3396768"/>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E013CF01-B227-457F-99EB-6D0C73BD30C3}"/>
              </a:ext>
            </a:extLst>
          </p:cNvPr>
          <p:cNvPicPr>
            <a:picLocks noChangeAspect="1"/>
          </p:cNvPicPr>
          <p:nvPr/>
        </p:nvPicPr>
        <p:blipFill rotWithShape="1">
          <a:blip r:embed="rId4">
            <a:extLst>
              <a:ext uri="{28A0092B-C50C-407E-A947-70E740481C1C}">
                <a14:useLocalDpi xmlns:a14="http://schemas.microsoft.com/office/drawing/2010/main" val="0"/>
              </a:ext>
            </a:extLst>
          </a:blip>
          <a:srcRect l="10202" t="24111" r="8318" b="74355"/>
          <a:stretch/>
        </p:blipFill>
        <p:spPr>
          <a:xfrm>
            <a:off x="914400" y="6420628"/>
            <a:ext cx="10715967" cy="284972"/>
          </a:xfrm>
          <a:prstGeom prst="rect">
            <a:avLst/>
          </a:prstGeom>
        </p:spPr>
      </p:pic>
    </p:spTree>
    <p:extLst>
      <p:ext uri="{BB962C8B-B14F-4D97-AF65-F5344CB8AC3E}">
        <p14:creationId xmlns:p14="http://schemas.microsoft.com/office/powerpoint/2010/main" val="256905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914400" y="516388"/>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Student Involvement Portal</a:t>
            </a:r>
          </a:p>
        </p:txBody>
      </p:sp>
      <p:sp>
        <p:nvSpPr>
          <p:cNvPr id="10" name="object 3">
            <a:extLst>
              <a:ext uri="{FF2B5EF4-FFF2-40B4-BE49-F238E27FC236}">
                <a16:creationId xmlns:a16="http://schemas.microsoft.com/office/drawing/2014/main" id="{785F9BF4-55C9-412C-ABE2-D2E891528E72}"/>
              </a:ext>
            </a:extLst>
          </p:cNvPr>
          <p:cNvSpPr/>
          <p:nvPr/>
        </p:nvSpPr>
        <p:spPr>
          <a:xfrm>
            <a:off x="1351280" y="1605280"/>
            <a:ext cx="9489440" cy="4734560"/>
          </a:xfrm>
          <a:prstGeom prst="rect">
            <a:avLst/>
          </a:prstGeom>
          <a:blipFill>
            <a:blip r:embed="rId2" cstate="print"/>
            <a:stretch>
              <a:fillRect/>
            </a:stretch>
          </a:blipFill>
          <a:ln w="28575">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62083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462036"/>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How to Use Redbird Life</a:t>
            </a:r>
          </a:p>
        </p:txBody>
      </p:sp>
      <p:sp>
        <p:nvSpPr>
          <p:cNvPr id="5" name="object 3">
            <a:extLst>
              <a:ext uri="{FF2B5EF4-FFF2-40B4-BE49-F238E27FC236}">
                <a16:creationId xmlns:a16="http://schemas.microsoft.com/office/drawing/2014/main" id="{58291185-A64C-47B0-9F57-6709E6696BE8}"/>
              </a:ext>
            </a:extLst>
          </p:cNvPr>
          <p:cNvSpPr/>
          <p:nvPr/>
        </p:nvSpPr>
        <p:spPr>
          <a:xfrm>
            <a:off x="1828800" y="1524000"/>
            <a:ext cx="7233920" cy="5029200"/>
          </a:xfrm>
          <a:prstGeom prst="rect">
            <a:avLst/>
          </a:prstGeom>
          <a:blipFill>
            <a:blip r:embed="rId2" cstate="print"/>
            <a:stretch>
              <a:fillRect/>
            </a:stretch>
          </a:blipFill>
          <a:ln w="12700">
            <a:solidFill>
              <a:schemeClr val="tx1"/>
            </a:solidFill>
          </a:ln>
        </p:spPr>
        <p:txBody>
          <a:bodyPr wrap="square" lIns="0" tIns="0" rIns="0" bIns="0" rtlCol="0"/>
          <a:lstStyle/>
          <a:p>
            <a:endParaRPr/>
          </a:p>
        </p:txBody>
      </p:sp>
      <p:sp>
        <p:nvSpPr>
          <p:cNvPr id="6" name="object 4">
            <a:extLst>
              <a:ext uri="{FF2B5EF4-FFF2-40B4-BE49-F238E27FC236}">
                <a16:creationId xmlns:a16="http://schemas.microsoft.com/office/drawing/2014/main" id="{C8A1C6AE-34AF-47E6-B532-25BAA19786E0}"/>
              </a:ext>
            </a:extLst>
          </p:cNvPr>
          <p:cNvSpPr/>
          <p:nvPr/>
        </p:nvSpPr>
        <p:spPr>
          <a:xfrm>
            <a:off x="1625600" y="3058161"/>
            <a:ext cx="5130800" cy="1676400"/>
          </a:xfrm>
          <a:custGeom>
            <a:avLst/>
            <a:gdLst/>
            <a:ahLst/>
            <a:cxnLst/>
            <a:rect l="l" t="t" r="r" b="b"/>
            <a:pathLst>
              <a:path w="5130800" h="1676400">
                <a:moveTo>
                  <a:pt x="0" y="838200"/>
                </a:moveTo>
                <a:lnTo>
                  <a:pt x="3673" y="792960"/>
                </a:lnTo>
                <a:lnTo>
                  <a:pt x="14568" y="748346"/>
                </a:lnTo>
                <a:lnTo>
                  <a:pt x="32499" y="704419"/>
                </a:lnTo>
                <a:lnTo>
                  <a:pt x="57280" y="661239"/>
                </a:lnTo>
                <a:lnTo>
                  <a:pt x="88724" y="618869"/>
                </a:lnTo>
                <a:lnTo>
                  <a:pt x="126646" y="577367"/>
                </a:lnTo>
                <a:lnTo>
                  <a:pt x="170859" y="536796"/>
                </a:lnTo>
                <a:lnTo>
                  <a:pt x="221177" y="497216"/>
                </a:lnTo>
                <a:lnTo>
                  <a:pt x="277414" y="458688"/>
                </a:lnTo>
                <a:lnTo>
                  <a:pt x="339384" y="421272"/>
                </a:lnTo>
                <a:lnTo>
                  <a:pt x="406900" y="385030"/>
                </a:lnTo>
                <a:lnTo>
                  <a:pt x="442680" y="367368"/>
                </a:lnTo>
                <a:lnTo>
                  <a:pt x="479776" y="350022"/>
                </a:lnTo>
                <a:lnTo>
                  <a:pt x="518167" y="333000"/>
                </a:lnTo>
                <a:lnTo>
                  <a:pt x="557827" y="316309"/>
                </a:lnTo>
                <a:lnTo>
                  <a:pt x="598735" y="299958"/>
                </a:lnTo>
                <a:lnTo>
                  <a:pt x="640866" y="283953"/>
                </a:lnTo>
                <a:lnTo>
                  <a:pt x="684197" y="268302"/>
                </a:lnTo>
                <a:lnTo>
                  <a:pt x="728706" y="253013"/>
                </a:lnTo>
                <a:lnTo>
                  <a:pt x="774369" y="238093"/>
                </a:lnTo>
                <a:lnTo>
                  <a:pt x="821163" y="223551"/>
                </a:lnTo>
                <a:lnTo>
                  <a:pt x="869063" y="209393"/>
                </a:lnTo>
                <a:lnTo>
                  <a:pt x="918048" y="195627"/>
                </a:lnTo>
                <a:lnTo>
                  <a:pt x="968094" y="182261"/>
                </a:lnTo>
                <a:lnTo>
                  <a:pt x="1019178" y="169303"/>
                </a:lnTo>
                <a:lnTo>
                  <a:pt x="1071275" y="156759"/>
                </a:lnTo>
                <a:lnTo>
                  <a:pt x="1124364" y="144639"/>
                </a:lnTo>
                <a:lnTo>
                  <a:pt x="1178420" y="132948"/>
                </a:lnTo>
                <a:lnTo>
                  <a:pt x="1233421" y="121695"/>
                </a:lnTo>
                <a:lnTo>
                  <a:pt x="1289343" y="110888"/>
                </a:lnTo>
                <a:lnTo>
                  <a:pt x="1346163" y="100534"/>
                </a:lnTo>
                <a:lnTo>
                  <a:pt x="1403858" y="90641"/>
                </a:lnTo>
                <a:lnTo>
                  <a:pt x="1462404" y="81215"/>
                </a:lnTo>
                <a:lnTo>
                  <a:pt x="1521778" y="72266"/>
                </a:lnTo>
                <a:lnTo>
                  <a:pt x="1581957" y="63800"/>
                </a:lnTo>
                <a:lnTo>
                  <a:pt x="1642918" y="55825"/>
                </a:lnTo>
                <a:lnTo>
                  <a:pt x="1704637" y="48349"/>
                </a:lnTo>
                <a:lnTo>
                  <a:pt x="1767091" y="41379"/>
                </a:lnTo>
                <a:lnTo>
                  <a:pt x="1830256" y="34923"/>
                </a:lnTo>
                <a:lnTo>
                  <a:pt x="1894110" y="28989"/>
                </a:lnTo>
                <a:lnTo>
                  <a:pt x="1958630" y="23584"/>
                </a:lnTo>
                <a:lnTo>
                  <a:pt x="2023791" y="18715"/>
                </a:lnTo>
                <a:lnTo>
                  <a:pt x="2089571" y="14391"/>
                </a:lnTo>
                <a:lnTo>
                  <a:pt x="2155947" y="10618"/>
                </a:lnTo>
                <a:lnTo>
                  <a:pt x="2222894" y="7405"/>
                </a:lnTo>
                <a:lnTo>
                  <a:pt x="2290391" y="4759"/>
                </a:lnTo>
                <a:lnTo>
                  <a:pt x="2358413" y="2688"/>
                </a:lnTo>
                <a:lnTo>
                  <a:pt x="2426937" y="1200"/>
                </a:lnTo>
                <a:lnTo>
                  <a:pt x="2495940" y="301"/>
                </a:lnTo>
                <a:lnTo>
                  <a:pt x="2565400" y="0"/>
                </a:lnTo>
                <a:lnTo>
                  <a:pt x="2634859" y="301"/>
                </a:lnTo>
                <a:lnTo>
                  <a:pt x="2703862" y="1200"/>
                </a:lnTo>
                <a:lnTo>
                  <a:pt x="2772386" y="2688"/>
                </a:lnTo>
                <a:lnTo>
                  <a:pt x="2840408" y="4759"/>
                </a:lnTo>
                <a:lnTo>
                  <a:pt x="2907905" y="7405"/>
                </a:lnTo>
                <a:lnTo>
                  <a:pt x="2974852" y="10618"/>
                </a:lnTo>
                <a:lnTo>
                  <a:pt x="3041228" y="14391"/>
                </a:lnTo>
                <a:lnTo>
                  <a:pt x="3107008" y="18715"/>
                </a:lnTo>
                <a:lnTo>
                  <a:pt x="3172169" y="23584"/>
                </a:lnTo>
                <a:lnTo>
                  <a:pt x="3236689" y="28989"/>
                </a:lnTo>
                <a:lnTo>
                  <a:pt x="3300543" y="34923"/>
                </a:lnTo>
                <a:lnTo>
                  <a:pt x="3363708" y="41379"/>
                </a:lnTo>
                <a:lnTo>
                  <a:pt x="3426162" y="48349"/>
                </a:lnTo>
                <a:lnTo>
                  <a:pt x="3487881" y="55825"/>
                </a:lnTo>
                <a:lnTo>
                  <a:pt x="3548842" y="63800"/>
                </a:lnTo>
                <a:lnTo>
                  <a:pt x="3609021" y="72266"/>
                </a:lnTo>
                <a:lnTo>
                  <a:pt x="3668395" y="81215"/>
                </a:lnTo>
                <a:lnTo>
                  <a:pt x="3726941" y="90641"/>
                </a:lnTo>
                <a:lnTo>
                  <a:pt x="3784636" y="100534"/>
                </a:lnTo>
                <a:lnTo>
                  <a:pt x="3841456" y="110888"/>
                </a:lnTo>
                <a:lnTo>
                  <a:pt x="3897378" y="121695"/>
                </a:lnTo>
                <a:lnTo>
                  <a:pt x="3952379" y="132948"/>
                </a:lnTo>
                <a:lnTo>
                  <a:pt x="4006435" y="144639"/>
                </a:lnTo>
                <a:lnTo>
                  <a:pt x="4059524" y="156759"/>
                </a:lnTo>
                <a:lnTo>
                  <a:pt x="4111621" y="169303"/>
                </a:lnTo>
                <a:lnTo>
                  <a:pt x="4162705" y="182261"/>
                </a:lnTo>
                <a:lnTo>
                  <a:pt x="4212751" y="195627"/>
                </a:lnTo>
                <a:lnTo>
                  <a:pt x="4261736" y="209393"/>
                </a:lnTo>
                <a:lnTo>
                  <a:pt x="4309636" y="223551"/>
                </a:lnTo>
                <a:lnTo>
                  <a:pt x="4356430" y="238093"/>
                </a:lnTo>
                <a:lnTo>
                  <a:pt x="4402093" y="253013"/>
                </a:lnTo>
                <a:lnTo>
                  <a:pt x="4446602" y="268302"/>
                </a:lnTo>
                <a:lnTo>
                  <a:pt x="4489933" y="283953"/>
                </a:lnTo>
                <a:lnTo>
                  <a:pt x="4532064" y="299958"/>
                </a:lnTo>
                <a:lnTo>
                  <a:pt x="4572972" y="316309"/>
                </a:lnTo>
                <a:lnTo>
                  <a:pt x="4612632" y="333000"/>
                </a:lnTo>
                <a:lnTo>
                  <a:pt x="4651023" y="350022"/>
                </a:lnTo>
                <a:lnTo>
                  <a:pt x="4688119" y="367368"/>
                </a:lnTo>
                <a:lnTo>
                  <a:pt x="4723899" y="385030"/>
                </a:lnTo>
                <a:lnTo>
                  <a:pt x="4758339" y="403000"/>
                </a:lnTo>
                <a:lnTo>
                  <a:pt x="4823105" y="439837"/>
                </a:lnTo>
                <a:lnTo>
                  <a:pt x="4882232" y="477816"/>
                </a:lnTo>
                <a:lnTo>
                  <a:pt x="4935533" y="516878"/>
                </a:lnTo>
                <a:lnTo>
                  <a:pt x="4982821" y="556962"/>
                </a:lnTo>
                <a:lnTo>
                  <a:pt x="5023912" y="598006"/>
                </a:lnTo>
                <a:lnTo>
                  <a:pt x="5058618" y="639949"/>
                </a:lnTo>
                <a:lnTo>
                  <a:pt x="5086754" y="682732"/>
                </a:lnTo>
                <a:lnTo>
                  <a:pt x="5108134" y="726293"/>
                </a:lnTo>
                <a:lnTo>
                  <a:pt x="5122570" y="770571"/>
                </a:lnTo>
                <a:lnTo>
                  <a:pt x="5129877" y="815505"/>
                </a:lnTo>
                <a:lnTo>
                  <a:pt x="5130800" y="838200"/>
                </a:lnTo>
                <a:lnTo>
                  <a:pt x="5129877" y="860894"/>
                </a:lnTo>
                <a:lnTo>
                  <a:pt x="5122570" y="905828"/>
                </a:lnTo>
                <a:lnTo>
                  <a:pt x="5108134" y="950106"/>
                </a:lnTo>
                <a:lnTo>
                  <a:pt x="5086754" y="993667"/>
                </a:lnTo>
                <a:lnTo>
                  <a:pt x="5058618" y="1036450"/>
                </a:lnTo>
                <a:lnTo>
                  <a:pt x="5023912" y="1078393"/>
                </a:lnTo>
                <a:lnTo>
                  <a:pt x="4982821" y="1119437"/>
                </a:lnTo>
                <a:lnTo>
                  <a:pt x="4935533" y="1159521"/>
                </a:lnTo>
                <a:lnTo>
                  <a:pt x="4882232" y="1198583"/>
                </a:lnTo>
                <a:lnTo>
                  <a:pt x="4823105" y="1236562"/>
                </a:lnTo>
                <a:lnTo>
                  <a:pt x="4758339" y="1273399"/>
                </a:lnTo>
                <a:lnTo>
                  <a:pt x="4723899" y="1291369"/>
                </a:lnTo>
                <a:lnTo>
                  <a:pt x="4688119" y="1309031"/>
                </a:lnTo>
                <a:lnTo>
                  <a:pt x="4651023" y="1326377"/>
                </a:lnTo>
                <a:lnTo>
                  <a:pt x="4612632" y="1343399"/>
                </a:lnTo>
                <a:lnTo>
                  <a:pt x="4572972" y="1360090"/>
                </a:lnTo>
                <a:lnTo>
                  <a:pt x="4532064" y="1376441"/>
                </a:lnTo>
                <a:lnTo>
                  <a:pt x="4489933" y="1392446"/>
                </a:lnTo>
                <a:lnTo>
                  <a:pt x="4446602" y="1408097"/>
                </a:lnTo>
                <a:lnTo>
                  <a:pt x="4402093" y="1423386"/>
                </a:lnTo>
                <a:lnTo>
                  <a:pt x="4356430" y="1438306"/>
                </a:lnTo>
                <a:lnTo>
                  <a:pt x="4309636" y="1452848"/>
                </a:lnTo>
                <a:lnTo>
                  <a:pt x="4261736" y="1467006"/>
                </a:lnTo>
                <a:lnTo>
                  <a:pt x="4212751" y="1480772"/>
                </a:lnTo>
                <a:lnTo>
                  <a:pt x="4162705" y="1494138"/>
                </a:lnTo>
                <a:lnTo>
                  <a:pt x="4111621" y="1507096"/>
                </a:lnTo>
                <a:lnTo>
                  <a:pt x="4059524" y="1519640"/>
                </a:lnTo>
                <a:lnTo>
                  <a:pt x="4006435" y="1531760"/>
                </a:lnTo>
                <a:lnTo>
                  <a:pt x="3952379" y="1543451"/>
                </a:lnTo>
                <a:lnTo>
                  <a:pt x="3897378" y="1554704"/>
                </a:lnTo>
                <a:lnTo>
                  <a:pt x="3841456" y="1565511"/>
                </a:lnTo>
                <a:lnTo>
                  <a:pt x="3784636" y="1575865"/>
                </a:lnTo>
                <a:lnTo>
                  <a:pt x="3726941" y="1585758"/>
                </a:lnTo>
                <a:lnTo>
                  <a:pt x="3668395" y="1595184"/>
                </a:lnTo>
                <a:lnTo>
                  <a:pt x="3609021" y="1604133"/>
                </a:lnTo>
                <a:lnTo>
                  <a:pt x="3548842" y="1612599"/>
                </a:lnTo>
                <a:lnTo>
                  <a:pt x="3487881" y="1620574"/>
                </a:lnTo>
                <a:lnTo>
                  <a:pt x="3426162" y="1628050"/>
                </a:lnTo>
                <a:lnTo>
                  <a:pt x="3363708" y="1635020"/>
                </a:lnTo>
                <a:lnTo>
                  <a:pt x="3300543" y="1641476"/>
                </a:lnTo>
                <a:lnTo>
                  <a:pt x="3236689" y="1647410"/>
                </a:lnTo>
                <a:lnTo>
                  <a:pt x="3172169" y="1652815"/>
                </a:lnTo>
                <a:lnTo>
                  <a:pt x="3107008" y="1657684"/>
                </a:lnTo>
                <a:lnTo>
                  <a:pt x="3041228" y="1662008"/>
                </a:lnTo>
                <a:lnTo>
                  <a:pt x="2974852" y="1665781"/>
                </a:lnTo>
                <a:lnTo>
                  <a:pt x="2907905" y="1668994"/>
                </a:lnTo>
                <a:lnTo>
                  <a:pt x="2840408" y="1671640"/>
                </a:lnTo>
                <a:lnTo>
                  <a:pt x="2772386" y="1673711"/>
                </a:lnTo>
                <a:lnTo>
                  <a:pt x="2703862" y="1675199"/>
                </a:lnTo>
                <a:lnTo>
                  <a:pt x="2634859" y="1676098"/>
                </a:lnTo>
                <a:lnTo>
                  <a:pt x="2565400" y="1676400"/>
                </a:lnTo>
                <a:lnTo>
                  <a:pt x="2495940" y="1676098"/>
                </a:lnTo>
                <a:lnTo>
                  <a:pt x="2426937" y="1675199"/>
                </a:lnTo>
                <a:lnTo>
                  <a:pt x="2358413" y="1673711"/>
                </a:lnTo>
                <a:lnTo>
                  <a:pt x="2290391" y="1671640"/>
                </a:lnTo>
                <a:lnTo>
                  <a:pt x="2222894" y="1668994"/>
                </a:lnTo>
                <a:lnTo>
                  <a:pt x="2155947" y="1665781"/>
                </a:lnTo>
                <a:lnTo>
                  <a:pt x="2089571" y="1662008"/>
                </a:lnTo>
                <a:lnTo>
                  <a:pt x="2023791" y="1657684"/>
                </a:lnTo>
                <a:lnTo>
                  <a:pt x="1958630" y="1652815"/>
                </a:lnTo>
                <a:lnTo>
                  <a:pt x="1894110" y="1647410"/>
                </a:lnTo>
                <a:lnTo>
                  <a:pt x="1830256" y="1641476"/>
                </a:lnTo>
                <a:lnTo>
                  <a:pt x="1767091" y="1635020"/>
                </a:lnTo>
                <a:lnTo>
                  <a:pt x="1704637" y="1628050"/>
                </a:lnTo>
                <a:lnTo>
                  <a:pt x="1642918" y="1620574"/>
                </a:lnTo>
                <a:lnTo>
                  <a:pt x="1581957" y="1612599"/>
                </a:lnTo>
                <a:lnTo>
                  <a:pt x="1521778" y="1604133"/>
                </a:lnTo>
                <a:lnTo>
                  <a:pt x="1462404" y="1595184"/>
                </a:lnTo>
                <a:lnTo>
                  <a:pt x="1403858" y="1585758"/>
                </a:lnTo>
                <a:lnTo>
                  <a:pt x="1346163" y="1575865"/>
                </a:lnTo>
                <a:lnTo>
                  <a:pt x="1289343" y="1565511"/>
                </a:lnTo>
                <a:lnTo>
                  <a:pt x="1233421" y="1554704"/>
                </a:lnTo>
                <a:lnTo>
                  <a:pt x="1178420" y="1543451"/>
                </a:lnTo>
                <a:lnTo>
                  <a:pt x="1124364" y="1531760"/>
                </a:lnTo>
                <a:lnTo>
                  <a:pt x="1071275" y="1519640"/>
                </a:lnTo>
                <a:lnTo>
                  <a:pt x="1019178" y="1507096"/>
                </a:lnTo>
                <a:lnTo>
                  <a:pt x="968094" y="1494138"/>
                </a:lnTo>
                <a:lnTo>
                  <a:pt x="918048" y="1480772"/>
                </a:lnTo>
                <a:lnTo>
                  <a:pt x="869063" y="1467006"/>
                </a:lnTo>
                <a:lnTo>
                  <a:pt x="821163" y="1452848"/>
                </a:lnTo>
                <a:lnTo>
                  <a:pt x="774369" y="1438306"/>
                </a:lnTo>
                <a:lnTo>
                  <a:pt x="728706" y="1423386"/>
                </a:lnTo>
                <a:lnTo>
                  <a:pt x="684197" y="1408097"/>
                </a:lnTo>
                <a:lnTo>
                  <a:pt x="640866" y="1392446"/>
                </a:lnTo>
                <a:lnTo>
                  <a:pt x="598735" y="1376441"/>
                </a:lnTo>
                <a:lnTo>
                  <a:pt x="557827" y="1360090"/>
                </a:lnTo>
                <a:lnTo>
                  <a:pt x="518167" y="1343399"/>
                </a:lnTo>
                <a:lnTo>
                  <a:pt x="479776" y="1326377"/>
                </a:lnTo>
                <a:lnTo>
                  <a:pt x="442680" y="1309031"/>
                </a:lnTo>
                <a:lnTo>
                  <a:pt x="406900" y="1291369"/>
                </a:lnTo>
                <a:lnTo>
                  <a:pt x="372460" y="1273399"/>
                </a:lnTo>
                <a:lnTo>
                  <a:pt x="307694" y="1236562"/>
                </a:lnTo>
                <a:lnTo>
                  <a:pt x="248567" y="1198583"/>
                </a:lnTo>
                <a:lnTo>
                  <a:pt x="195266" y="1159521"/>
                </a:lnTo>
                <a:lnTo>
                  <a:pt x="147978" y="1119437"/>
                </a:lnTo>
                <a:lnTo>
                  <a:pt x="106887" y="1078393"/>
                </a:lnTo>
                <a:lnTo>
                  <a:pt x="72181" y="1036450"/>
                </a:lnTo>
                <a:lnTo>
                  <a:pt x="44045" y="993667"/>
                </a:lnTo>
                <a:lnTo>
                  <a:pt x="22665" y="950106"/>
                </a:lnTo>
                <a:lnTo>
                  <a:pt x="8229" y="905828"/>
                </a:lnTo>
                <a:lnTo>
                  <a:pt x="922" y="860894"/>
                </a:lnTo>
                <a:lnTo>
                  <a:pt x="0" y="838200"/>
                </a:lnTo>
                <a:close/>
              </a:path>
            </a:pathLst>
          </a:custGeom>
          <a:ln w="12700">
            <a:noFill/>
          </a:ln>
        </p:spPr>
        <p:txBody>
          <a:bodyPr wrap="square" lIns="0" tIns="0" rIns="0" bIns="0" rtlCol="0"/>
          <a:lstStyle/>
          <a:p>
            <a:endParaRPr/>
          </a:p>
        </p:txBody>
      </p:sp>
      <p:sp>
        <p:nvSpPr>
          <p:cNvPr id="7" name="object 5">
            <a:extLst>
              <a:ext uri="{FF2B5EF4-FFF2-40B4-BE49-F238E27FC236}">
                <a16:creationId xmlns:a16="http://schemas.microsoft.com/office/drawing/2014/main" id="{D7B6BC63-7133-432C-A3E9-FE5FF42F42CE}"/>
              </a:ext>
            </a:extLst>
          </p:cNvPr>
          <p:cNvSpPr/>
          <p:nvPr/>
        </p:nvSpPr>
        <p:spPr>
          <a:xfrm>
            <a:off x="6461760" y="2510410"/>
            <a:ext cx="3242945" cy="894080"/>
          </a:xfrm>
          <a:custGeom>
            <a:avLst/>
            <a:gdLst/>
            <a:ahLst/>
            <a:cxnLst/>
            <a:rect l="l" t="t" r="r" b="b"/>
            <a:pathLst>
              <a:path w="3242945" h="894079">
                <a:moveTo>
                  <a:pt x="154812" y="716788"/>
                </a:moveTo>
                <a:lnTo>
                  <a:pt x="0" y="850264"/>
                </a:lnTo>
                <a:lnTo>
                  <a:pt x="199771" y="893952"/>
                </a:lnTo>
                <a:lnTo>
                  <a:pt x="186686" y="842390"/>
                </a:lnTo>
                <a:lnTo>
                  <a:pt x="155194" y="842390"/>
                </a:lnTo>
                <a:lnTo>
                  <a:pt x="140208" y="783336"/>
                </a:lnTo>
                <a:lnTo>
                  <a:pt x="169795" y="775829"/>
                </a:lnTo>
                <a:lnTo>
                  <a:pt x="154812" y="716788"/>
                </a:lnTo>
                <a:close/>
              </a:path>
              <a:path w="3242945" h="894079">
                <a:moveTo>
                  <a:pt x="169795" y="775829"/>
                </a:moveTo>
                <a:lnTo>
                  <a:pt x="140208" y="783336"/>
                </a:lnTo>
                <a:lnTo>
                  <a:pt x="155194" y="842390"/>
                </a:lnTo>
                <a:lnTo>
                  <a:pt x="184781" y="834886"/>
                </a:lnTo>
                <a:lnTo>
                  <a:pt x="169795" y="775829"/>
                </a:lnTo>
                <a:close/>
              </a:path>
              <a:path w="3242945" h="894079">
                <a:moveTo>
                  <a:pt x="184781" y="834886"/>
                </a:moveTo>
                <a:lnTo>
                  <a:pt x="155194" y="842390"/>
                </a:lnTo>
                <a:lnTo>
                  <a:pt x="186686" y="842390"/>
                </a:lnTo>
                <a:lnTo>
                  <a:pt x="184781" y="834886"/>
                </a:lnTo>
                <a:close/>
              </a:path>
              <a:path w="3242945" h="894079">
                <a:moveTo>
                  <a:pt x="3227959" y="0"/>
                </a:moveTo>
                <a:lnTo>
                  <a:pt x="169795" y="775829"/>
                </a:lnTo>
                <a:lnTo>
                  <a:pt x="184781" y="834886"/>
                </a:lnTo>
                <a:lnTo>
                  <a:pt x="3242944" y="59181"/>
                </a:lnTo>
                <a:lnTo>
                  <a:pt x="3227959" y="0"/>
                </a:lnTo>
                <a:close/>
              </a:path>
            </a:pathLst>
          </a:custGeom>
          <a:solidFill>
            <a:srgbClr val="EC7C30"/>
          </a:solidFill>
          <a:ln w="12700">
            <a:noFill/>
          </a:ln>
        </p:spPr>
        <p:txBody>
          <a:bodyPr wrap="square" lIns="0" tIns="0" rIns="0" bIns="0" rtlCol="0"/>
          <a:lstStyle/>
          <a:p>
            <a:endParaRPr/>
          </a:p>
        </p:txBody>
      </p:sp>
      <p:sp>
        <p:nvSpPr>
          <p:cNvPr id="9" name="object 6">
            <a:extLst>
              <a:ext uri="{FF2B5EF4-FFF2-40B4-BE49-F238E27FC236}">
                <a16:creationId xmlns:a16="http://schemas.microsoft.com/office/drawing/2014/main" id="{17D59FED-31D1-42E4-AB7A-AD9DA28FCE40}"/>
              </a:ext>
            </a:extLst>
          </p:cNvPr>
          <p:cNvSpPr txBox="1"/>
          <p:nvPr/>
        </p:nvSpPr>
        <p:spPr>
          <a:xfrm>
            <a:off x="9590186" y="2350109"/>
            <a:ext cx="2106832" cy="320601"/>
          </a:xfrm>
          <a:prstGeom prst="rect">
            <a:avLst/>
          </a:prstGeom>
        </p:spPr>
        <p:txBody>
          <a:bodyPr vert="horz" wrap="square" lIns="0" tIns="12700" rIns="0" bIns="0" rtlCol="0">
            <a:spAutoFit/>
          </a:bodyPr>
          <a:lstStyle/>
          <a:p>
            <a:pPr marL="12700" marR="5080" indent="172720" algn="ctr">
              <a:lnSpc>
                <a:spcPct val="100000"/>
              </a:lnSpc>
              <a:spcBef>
                <a:spcPts val="100"/>
              </a:spcBef>
            </a:pPr>
            <a:r>
              <a:rPr sz="2000" b="1" spc="-15" dirty="0">
                <a:solidFill>
                  <a:srgbClr val="C00000"/>
                </a:solidFill>
                <a:latin typeface="Calibri"/>
                <a:cs typeface="Calibri"/>
              </a:rPr>
              <a:t>Access </a:t>
            </a:r>
            <a:r>
              <a:rPr sz="2000" b="1" spc="-20" dirty="0">
                <a:solidFill>
                  <a:srgbClr val="C00000"/>
                </a:solidFill>
                <a:latin typeface="Calibri"/>
                <a:cs typeface="Calibri"/>
              </a:rPr>
              <a:t>your </a:t>
            </a:r>
            <a:r>
              <a:rPr lang="en-US" sz="2000" b="1" spc="-40" dirty="0">
                <a:solidFill>
                  <a:srgbClr val="C00000"/>
                </a:solidFill>
                <a:latin typeface="Calibri"/>
                <a:cs typeface="Calibri"/>
              </a:rPr>
              <a:t>RSO</a:t>
            </a:r>
            <a:endParaRPr sz="2000" dirty="0">
              <a:latin typeface="Calibri"/>
              <a:cs typeface="Calibri"/>
            </a:endParaRPr>
          </a:p>
        </p:txBody>
      </p:sp>
    </p:spTree>
    <p:extLst>
      <p:ext uri="{BB962C8B-B14F-4D97-AF65-F5344CB8AC3E}">
        <p14:creationId xmlns:p14="http://schemas.microsoft.com/office/powerpoint/2010/main" val="39889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462036"/>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How to Use Redbird Life</a:t>
            </a:r>
          </a:p>
        </p:txBody>
      </p:sp>
      <p:sp>
        <p:nvSpPr>
          <p:cNvPr id="4" name="object 3">
            <a:extLst>
              <a:ext uri="{FF2B5EF4-FFF2-40B4-BE49-F238E27FC236}">
                <a16:creationId xmlns:a16="http://schemas.microsoft.com/office/drawing/2014/main" id="{1BB5A373-421F-4F59-BCD1-96FDF6AD391C}"/>
              </a:ext>
            </a:extLst>
          </p:cNvPr>
          <p:cNvSpPr/>
          <p:nvPr/>
        </p:nvSpPr>
        <p:spPr>
          <a:xfrm>
            <a:off x="2286000" y="1463937"/>
            <a:ext cx="7924800" cy="4932027"/>
          </a:xfrm>
          <a:prstGeom prst="rect">
            <a:avLst/>
          </a:prstGeom>
          <a:blipFill>
            <a:blip r:embed="rId2" cstate="print"/>
            <a:stretch>
              <a:fillRect/>
            </a:stretch>
          </a:blipFill>
          <a:ln w="12700">
            <a:solidFill>
              <a:schemeClr val="tx1"/>
            </a:solidFill>
          </a:ln>
        </p:spPr>
        <p:txBody>
          <a:bodyPr wrap="square" lIns="0" tIns="0" rIns="0" bIns="0" rtlCol="0"/>
          <a:lstStyle/>
          <a:p>
            <a:endParaRPr/>
          </a:p>
        </p:txBody>
      </p:sp>
      <p:sp>
        <p:nvSpPr>
          <p:cNvPr id="5" name="object 4">
            <a:extLst>
              <a:ext uri="{FF2B5EF4-FFF2-40B4-BE49-F238E27FC236}">
                <a16:creationId xmlns:a16="http://schemas.microsoft.com/office/drawing/2014/main" id="{07E97DAB-EE02-420B-9782-B549A200C572}"/>
              </a:ext>
            </a:extLst>
          </p:cNvPr>
          <p:cNvSpPr/>
          <p:nvPr/>
        </p:nvSpPr>
        <p:spPr>
          <a:xfrm>
            <a:off x="4091093" y="1797072"/>
            <a:ext cx="466683" cy="430638"/>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6" name="object 5">
            <a:extLst>
              <a:ext uri="{FF2B5EF4-FFF2-40B4-BE49-F238E27FC236}">
                <a16:creationId xmlns:a16="http://schemas.microsoft.com/office/drawing/2014/main" id="{8C3CEE91-43AB-40FC-B930-60A19AD69CA8}"/>
              </a:ext>
            </a:extLst>
          </p:cNvPr>
          <p:cNvSpPr txBox="1"/>
          <p:nvPr/>
        </p:nvSpPr>
        <p:spPr>
          <a:xfrm>
            <a:off x="3962400" y="2411246"/>
            <a:ext cx="2590800" cy="1448923"/>
          </a:xfrm>
          <a:prstGeom prst="rect">
            <a:avLst/>
          </a:prstGeom>
        </p:spPr>
        <p:txBody>
          <a:bodyPr vert="horz" wrap="square" lIns="0" tIns="27305" rIns="0" bIns="0" rtlCol="0">
            <a:spAutoFit/>
          </a:bodyPr>
          <a:lstStyle/>
          <a:p>
            <a:pPr marL="12700" marR="5080">
              <a:lnSpc>
                <a:spcPts val="2160"/>
              </a:lnSpc>
              <a:spcBef>
                <a:spcPts val="215"/>
              </a:spcBef>
            </a:pPr>
            <a:r>
              <a:rPr sz="2400" spc="-20" dirty="0">
                <a:solidFill>
                  <a:schemeClr val="bg1"/>
                </a:solidFill>
                <a:latin typeface="Calibri"/>
                <a:cs typeface="Calibri"/>
              </a:rPr>
              <a:t>This </a:t>
            </a:r>
            <a:r>
              <a:rPr sz="2400" spc="-15" dirty="0">
                <a:solidFill>
                  <a:schemeClr val="bg1"/>
                </a:solidFill>
                <a:latin typeface="Calibri"/>
                <a:cs typeface="Calibri"/>
              </a:rPr>
              <a:t>is </a:t>
            </a:r>
            <a:r>
              <a:rPr sz="2400" spc="-25" dirty="0">
                <a:solidFill>
                  <a:schemeClr val="bg1"/>
                </a:solidFill>
                <a:latin typeface="Calibri"/>
                <a:cs typeface="Calibri"/>
              </a:rPr>
              <a:t>where you </a:t>
            </a:r>
            <a:r>
              <a:rPr sz="2400" dirty="0">
                <a:solidFill>
                  <a:schemeClr val="bg1"/>
                </a:solidFill>
                <a:latin typeface="Calibri"/>
                <a:cs typeface="Calibri"/>
              </a:rPr>
              <a:t>can</a:t>
            </a:r>
            <a:r>
              <a:rPr sz="2400" spc="-195" dirty="0">
                <a:solidFill>
                  <a:schemeClr val="bg1"/>
                </a:solidFill>
                <a:latin typeface="Calibri"/>
                <a:cs typeface="Calibri"/>
              </a:rPr>
              <a:t> </a:t>
            </a:r>
            <a:r>
              <a:rPr sz="2400" spc="-20" dirty="0">
                <a:solidFill>
                  <a:schemeClr val="bg1"/>
                </a:solidFill>
                <a:latin typeface="Calibri"/>
                <a:cs typeface="Calibri"/>
              </a:rPr>
              <a:t>navigate  </a:t>
            </a:r>
            <a:r>
              <a:rPr sz="2400" spc="5" dirty="0">
                <a:solidFill>
                  <a:schemeClr val="bg1"/>
                </a:solidFill>
                <a:latin typeface="Calibri"/>
                <a:cs typeface="Calibri"/>
              </a:rPr>
              <a:t>to </a:t>
            </a:r>
            <a:r>
              <a:rPr sz="2400" spc="-30" dirty="0">
                <a:solidFill>
                  <a:schemeClr val="bg1"/>
                </a:solidFill>
                <a:latin typeface="Calibri"/>
                <a:cs typeface="Calibri"/>
              </a:rPr>
              <a:t>different </a:t>
            </a:r>
            <a:r>
              <a:rPr sz="2400" spc="-5" dirty="0">
                <a:solidFill>
                  <a:schemeClr val="bg1"/>
                </a:solidFill>
                <a:latin typeface="Calibri"/>
                <a:cs typeface="Calibri"/>
              </a:rPr>
              <a:t>parts </a:t>
            </a:r>
            <a:r>
              <a:rPr sz="2400" spc="-15" dirty="0">
                <a:solidFill>
                  <a:schemeClr val="bg1"/>
                </a:solidFill>
                <a:latin typeface="Calibri"/>
                <a:cs typeface="Calibri"/>
              </a:rPr>
              <a:t>of </a:t>
            </a:r>
            <a:r>
              <a:rPr sz="2400" spc="-25" dirty="0">
                <a:solidFill>
                  <a:schemeClr val="bg1"/>
                </a:solidFill>
                <a:latin typeface="Calibri"/>
                <a:cs typeface="Calibri"/>
              </a:rPr>
              <a:t>you</a:t>
            </a:r>
            <a:r>
              <a:rPr lang="en-US" sz="2400" spc="-25" dirty="0">
                <a:solidFill>
                  <a:schemeClr val="bg1"/>
                </a:solidFill>
                <a:latin typeface="Calibri"/>
                <a:cs typeface="Calibri"/>
              </a:rPr>
              <a:t>r RSO’s</a:t>
            </a:r>
            <a:r>
              <a:rPr sz="2400" spc="-25" dirty="0">
                <a:solidFill>
                  <a:schemeClr val="bg1"/>
                </a:solidFill>
                <a:latin typeface="Calibri"/>
                <a:cs typeface="Calibri"/>
              </a:rPr>
              <a:t> Redbird </a:t>
            </a:r>
            <a:r>
              <a:rPr sz="2400" spc="-30" dirty="0">
                <a:solidFill>
                  <a:schemeClr val="bg1"/>
                </a:solidFill>
                <a:latin typeface="Calibri"/>
                <a:cs typeface="Calibri"/>
              </a:rPr>
              <a:t>Life</a:t>
            </a:r>
            <a:r>
              <a:rPr sz="2400" spc="-70" dirty="0">
                <a:solidFill>
                  <a:schemeClr val="bg1"/>
                </a:solidFill>
                <a:latin typeface="Calibri"/>
                <a:cs typeface="Calibri"/>
              </a:rPr>
              <a:t> </a:t>
            </a:r>
            <a:r>
              <a:rPr lang="en-US" sz="2400" spc="-15" dirty="0">
                <a:solidFill>
                  <a:schemeClr val="bg1"/>
                </a:solidFill>
                <a:latin typeface="Calibri"/>
                <a:cs typeface="Calibri"/>
              </a:rPr>
              <a:t>profile</a:t>
            </a:r>
            <a:r>
              <a:rPr sz="2400" spc="-15" dirty="0">
                <a:solidFill>
                  <a:schemeClr val="bg1"/>
                </a:solidFill>
                <a:latin typeface="Calibri"/>
                <a:cs typeface="Calibri"/>
              </a:rPr>
              <a:t>.</a:t>
            </a:r>
            <a:endParaRPr sz="2400" dirty="0">
              <a:solidFill>
                <a:schemeClr val="bg1"/>
              </a:solidFill>
              <a:latin typeface="Calibri"/>
              <a:cs typeface="Calibri"/>
            </a:endParaRPr>
          </a:p>
        </p:txBody>
      </p:sp>
    </p:spTree>
    <p:extLst>
      <p:ext uri="{BB962C8B-B14F-4D97-AF65-F5344CB8AC3E}">
        <p14:creationId xmlns:p14="http://schemas.microsoft.com/office/powerpoint/2010/main" val="346342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CB144D-FFB9-4088-91A8-D534B47E668C}"/>
              </a:ext>
            </a:extLst>
          </p:cNvPr>
          <p:cNvSpPr>
            <a:spLocks noGrp="1"/>
          </p:cNvSpPr>
          <p:nvPr>
            <p:ph type="title"/>
          </p:nvPr>
        </p:nvSpPr>
        <p:spPr>
          <a:xfrm>
            <a:off x="685800" y="228600"/>
            <a:ext cx="10515600" cy="954628"/>
          </a:xfrm>
          <a:ln w="25400">
            <a:noFill/>
          </a:ln>
        </p:spPr>
        <p:txBody>
          <a:bodyPr>
            <a:normAutofit/>
          </a:bodyPr>
          <a:lstStyle/>
          <a:p>
            <a:r>
              <a:rPr lang="en-US" b="1" u="sng" dirty="0">
                <a:solidFill>
                  <a:sysClr val="windowText" lastClr="000000"/>
                </a:solidFill>
                <a:latin typeface="Chaparral Pro" panose="02060503040505020203" pitchFamily="18" charset="0"/>
              </a:rPr>
              <a:t>How to Use Redbird Life</a:t>
            </a:r>
          </a:p>
        </p:txBody>
      </p:sp>
      <p:sp>
        <p:nvSpPr>
          <p:cNvPr id="3" name="object 2">
            <a:extLst>
              <a:ext uri="{FF2B5EF4-FFF2-40B4-BE49-F238E27FC236}">
                <a16:creationId xmlns:a16="http://schemas.microsoft.com/office/drawing/2014/main" id="{39447DF4-09B5-40C5-8A69-01F0D08CFF1C}"/>
              </a:ext>
            </a:extLst>
          </p:cNvPr>
          <p:cNvSpPr/>
          <p:nvPr/>
        </p:nvSpPr>
        <p:spPr>
          <a:xfrm>
            <a:off x="8073260" y="1849120"/>
            <a:ext cx="2438400" cy="3078479"/>
          </a:xfrm>
          <a:prstGeom prst="rect">
            <a:avLst/>
          </a:prstGeom>
          <a:blipFill>
            <a:blip r:embed="rId2" cstate="print"/>
            <a:stretch>
              <a:fillRect/>
            </a:stretch>
          </a:blipFill>
        </p:spPr>
        <p:txBody>
          <a:bodyPr wrap="square" lIns="0" tIns="0" rIns="0" bIns="0" rtlCol="0"/>
          <a:lstStyle/>
          <a:p>
            <a:endParaRPr/>
          </a:p>
        </p:txBody>
      </p:sp>
      <p:sp>
        <p:nvSpPr>
          <p:cNvPr id="4" name="object 5">
            <a:extLst>
              <a:ext uri="{FF2B5EF4-FFF2-40B4-BE49-F238E27FC236}">
                <a16:creationId xmlns:a16="http://schemas.microsoft.com/office/drawing/2014/main" id="{80513FA9-1B5E-4111-B19E-409713591257}"/>
              </a:ext>
            </a:extLst>
          </p:cNvPr>
          <p:cNvSpPr/>
          <p:nvPr/>
        </p:nvSpPr>
        <p:spPr>
          <a:xfrm>
            <a:off x="1201647" y="1595121"/>
            <a:ext cx="5863638" cy="3586479"/>
          </a:xfrm>
          <a:prstGeom prst="rect">
            <a:avLst/>
          </a:prstGeom>
          <a:blipFill>
            <a:blip r:embed="rId3"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5757468C-5CFF-46BF-8D50-651632BB6BED}"/>
              </a:ext>
            </a:extLst>
          </p:cNvPr>
          <p:cNvSpPr/>
          <p:nvPr/>
        </p:nvSpPr>
        <p:spPr>
          <a:xfrm>
            <a:off x="1721492" y="5807001"/>
            <a:ext cx="1432560" cy="859006"/>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81FFF652-4A7B-4E74-BC77-F123268C5F3B}"/>
              </a:ext>
            </a:extLst>
          </p:cNvPr>
          <p:cNvSpPr/>
          <p:nvPr/>
        </p:nvSpPr>
        <p:spPr>
          <a:xfrm>
            <a:off x="810487" y="5826760"/>
            <a:ext cx="782320" cy="802640"/>
          </a:xfrm>
          <a:prstGeom prst="rect">
            <a:avLst/>
          </a:prstGeom>
          <a:blipFill>
            <a:blip r:embed="rId5"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90656258-E395-4A2B-8335-6F4BC48D4766}"/>
              </a:ext>
            </a:extLst>
          </p:cNvPr>
          <p:cNvSpPr txBox="1"/>
          <p:nvPr/>
        </p:nvSpPr>
        <p:spPr>
          <a:xfrm>
            <a:off x="381000" y="5433192"/>
            <a:ext cx="3276600" cy="320601"/>
          </a:xfrm>
          <a:prstGeom prst="rect">
            <a:avLst/>
          </a:prstGeom>
        </p:spPr>
        <p:txBody>
          <a:bodyPr vert="horz" wrap="square" lIns="0" tIns="12700" rIns="0" bIns="0" rtlCol="0">
            <a:spAutoFit/>
          </a:bodyPr>
          <a:lstStyle/>
          <a:p>
            <a:pPr marL="12700" algn="ctr">
              <a:lnSpc>
                <a:spcPct val="100000"/>
              </a:lnSpc>
              <a:spcBef>
                <a:spcPts val="100"/>
              </a:spcBef>
            </a:pPr>
            <a:r>
              <a:rPr lang="en-US" sz="2000" spc="-25" dirty="0">
                <a:uFill>
                  <a:solidFill>
                    <a:srgbClr val="000000"/>
                  </a:solidFill>
                </a:uFill>
                <a:latin typeface="Chaparral Pro" panose="02060503040505020203"/>
                <a:cs typeface="Century Gothic"/>
              </a:rPr>
              <a:t>Download Event </a:t>
            </a:r>
            <a:r>
              <a:rPr sz="2000" spc="-15" dirty="0">
                <a:uFill>
                  <a:solidFill>
                    <a:srgbClr val="000000"/>
                  </a:solidFill>
                </a:uFill>
                <a:latin typeface="Chaparral Pro" panose="02060503040505020203"/>
                <a:cs typeface="Century Gothic"/>
              </a:rPr>
              <a:t>Check-in</a:t>
            </a:r>
            <a:r>
              <a:rPr sz="2000" spc="105" dirty="0">
                <a:uFill>
                  <a:solidFill>
                    <a:srgbClr val="000000"/>
                  </a:solidFill>
                </a:uFill>
                <a:latin typeface="Chaparral Pro" panose="02060503040505020203"/>
                <a:cs typeface="Century Gothic"/>
              </a:rPr>
              <a:t> </a:t>
            </a:r>
            <a:r>
              <a:rPr sz="2000" spc="10" dirty="0">
                <a:uFill>
                  <a:solidFill>
                    <a:srgbClr val="000000"/>
                  </a:solidFill>
                </a:uFill>
                <a:latin typeface="Chaparral Pro" panose="02060503040505020203"/>
                <a:cs typeface="Century Gothic"/>
              </a:rPr>
              <a:t>App</a:t>
            </a:r>
            <a:r>
              <a:rPr lang="en-US" sz="2000" spc="10" dirty="0">
                <a:uFill>
                  <a:solidFill>
                    <a:srgbClr val="000000"/>
                  </a:solidFill>
                </a:uFill>
                <a:latin typeface="Chaparral Pro" panose="02060503040505020203"/>
                <a:cs typeface="Century Gothic"/>
              </a:rPr>
              <a:t>!</a:t>
            </a:r>
            <a:endParaRPr sz="2000" dirty="0">
              <a:latin typeface="Chaparral Pro" panose="02060503040505020203"/>
              <a:cs typeface="Century Gothic"/>
            </a:endParaRPr>
          </a:p>
        </p:txBody>
      </p:sp>
      <p:sp>
        <p:nvSpPr>
          <p:cNvPr id="11" name="object 12">
            <a:extLst>
              <a:ext uri="{FF2B5EF4-FFF2-40B4-BE49-F238E27FC236}">
                <a16:creationId xmlns:a16="http://schemas.microsoft.com/office/drawing/2014/main" id="{C50CDC31-6A54-4AA1-89D4-F088B2F97B92}"/>
              </a:ext>
            </a:extLst>
          </p:cNvPr>
          <p:cNvSpPr txBox="1"/>
          <p:nvPr/>
        </p:nvSpPr>
        <p:spPr>
          <a:xfrm>
            <a:off x="3733800" y="5791200"/>
            <a:ext cx="8610600" cy="628377"/>
          </a:xfrm>
          <a:prstGeom prst="rect">
            <a:avLst/>
          </a:prstGeom>
        </p:spPr>
        <p:txBody>
          <a:bodyPr vert="horz" wrap="square" lIns="0" tIns="12700" rIns="0" bIns="0" rtlCol="0">
            <a:spAutoFit/>
          </a:bodyPr>
          <a:lstStyle/>
          <a:p>
            <a:pPr marL="12700" marR="133985">
              <a:lnSpc>
                <a:spcPct val="100000"/>
              </a:lnSpc>
              <a:spcBef>
                <a:spcPts val="100"/>
              </a:spcBef>
            </a:pPr>
            <a:r>
              <a:rPr lang="en-US" sz="2000" spc="-25" dirty="0">
                <a:latin typeface="Chaparral Pro" panose="02060503040505020203"/>
                <a:cs typeface="Century Gothic"/>
              </a:rPr>
              <a:t>Learn more at the </a:t>
            </a:r>
            <a:r>
              <a:rPr sz="2000" u="sng" spc="-5" dirty="0">
                <a:solidFill>
                  <a:srgbClr val="0462C1"/>
                </a:solidFill>
                <a:uFill>
                  <a:solidFill>
                    <a:srgbClr val="0462C1"/>
                  </a:solidFill>
                </a:uFill>
                <a:latin typeface="Chaparral Pro" panose="02060503040505020203"/>
                <a:cs typeface="Century Gothic"/>
                <a:hlinkClick r:id="rId6"/>
              </a:rPr>
              <a:t>Student </a:t>
            </a:r>
            <a:r>
              <a:rPr sz="2000" u="sng" spc="-15" dirty="0">
                <a:solidFill>
                  <a:srgbClr val="0462C1"/>
                </a:solidFill>
                <a:uFill>
                  <a:solidFill>
                    <a:srgbClr val="0462C1"/>
                  </a:solidFill>
                </a:uFill>
                <a:latin typeface="Chaparral Pro" panose="02060503040505020203"/>
                <a:cs typeface="Century Gothic"/>
                <a:hlinkClick r:id="rId6"/>
              </a:rPr>
              <a:t>Organizations </a:t>
            </a:r>
            <a:r>
              <a:rPr sz="2000" u="sng" spc="-5" dirty="0">
                <a:solidFill>
                  <a:srgbClr val="0462C1"/>
                </a:solidFill>
                <a:uFill>
                  <a:solidFill>
                    <a:srgbClr val="0462C1"/>
                  </a:solidFill>
                </a:uFill>
                <a:latin typeface="Chaparral Pro" panose="02060503040505020203"/>
                <a:cs typeface="Century Gothic"/>
                <a:hlinkClick r:id="rId6"/>
              </a:rPr>
              <a:t>Resources </a:t>
            </a:r>
            <a:r>
              <a:rPr lang="en-US" sz="2000" u="sng" spc="-5" dirty="0">
                <a:solidFill>
                  <a:srgbClr val="0462C1"/>
                </a:solidFill>
                <a:uFill>
                  <a:solidFill>
                    <a:srgbClr val="0462C1"/>
                  </a:solidFill>
                </a:uFill>
                <a:latin typeface="Chaparral Pro" panose="02060503040505020203"/>
                <a:cs typeface="Century Gothic"/>
                <a:hlinkClick r:id="rId6"/>
              </a:rPr>
              <a:t>web</a:t>
            </a:r>
            <a:r>
              <a:rPr sz="2000" u="sng" dirty="0">
                <a:solidFill>
                  <a:srgbClr val="0462C1"/>
                </a:solidFill>
                <a:uFill>
                  <a:solidFill>
                    <a:srgbClr val="0462C1"/>
                  </a:solidFill>
                </a:uFill>
                <a:latin typeface="Chaparral Pro" panose="02060503040505020203"/>
                <a:cs typeface="Century Gothic"/>
                <a:hlinkClick r:id="rId6"/>
              </a:rPr>
              <a:t>page</a:t>
            </a:r>
            <a:r>
              <a:rPr sz="2000" dirty="0">
                <a:latin typeface="Chaparral Pro" panose="02060503040505020203"/>
                <a:cs typeface="Century Gothic"/>
                <a:hlinkClick r:id="rId6"/>
              </a:rPr>
              <a:t>:</a:t>
            </a:r>
            <a:endParaRPr sz="2000" dirty="0">
              <a:latin typeface="Chaparral Pro" panose="02060503040505020203"/>
              <a:cs typeface="Century Gothic"/>
            </a:endParaRPr>
          </a:p>
          <a:p>
            <a:pPr marL="12700" marR="5080">
              <a:lnSpc>
                <a:spcPct val="100000"/>
              </a:lnSpc>
              <a:spcBef>
                <a:spcPts val="10"/>
              </a:spcBef>
            </a:pPr>
            <a:r>
              <a:rPr sz="2000" u="sng" dirty="0">
                <a:solidFill>
                  <a:srgbClr val="0462C1"/>
                </a:solidFill>
                <a:uFill>
                  <a:solidFill>
                    <a:srgbClr val="0462C1"/>
                  </a:solidFill>
                </a:uFill>
                <a:latin typeface="Chaparral Pro" panose="02060503040505020203"/>
                <a:cs typeface="Century Gothic"/>
                <a:hlinkClick r:id="rId6"/>
              </a:rPr>
              <a:t>https://deanofstudents.illinoisstate.edu/involvement/organ</a:t>
            </a:r>
            <a:r>
              <a:rPr sz="2000" dirty="0">
                <a:solidFill>
                  <a:srgbClr val="0462C1"/>
                </a:solidFill>
                <a:latin typeface="Chaparral Pro" panose="02060503040505020203"/>
                <a:cs typeface="Century Gothic"/>
                <a:hlinkClick r:id="rId6"/>
              </a:rPr>
              <a:t>i</a:t>
            </a:r>
            <a:r>
              <a:rPr sz="2000" u="sng" dirty="0">
                <a:solidFill>
                  <a:srgbClr val="0462C1"/>
                </a:solidFill>
                <a:uFill>
                  <a:solidFill>
                    <a:srgbClr val="0462C1"/>
                  </a:solidFill>
                </a:uFill>
                <a:latin typeface="Chaparral Pro" panose="02060503040505020203"/>
                <a:cs typeface="Century Gothic"/>
                <a:hlinkClick r:id="rId6"/>
              </a:rPr>
              <a:t>zations/resources/</a:t>
            </a:r>
            <a:endParaRPr sz="2000" dirty="0">
              <a:latin typeface="Chaparral Pro" panose="02060503040505020203"/>
              <a:cs typeface="Century Gothic"/>
            </a:endParaRPr>
          </a:p>
        </p:txBody>
      </p:sp>
      <p:sp>
        <p:nvSpPr>
          <p:cNvPr id="13" name="object 10">
            <a:extLst>
              <a:ext uri="{FF2B5EF4-FFF2-40B4-BE49-F238E27FC236}">
                <a16:creationId xmlns:a16="http://schemas.microsoft.com/office/drawing/2014/main" id="{CC25E2DA-189F-4DAC-B565-D1459471E086}"/>
              </a:ext>
            </a:extLst>
          </p:cNvPr>
          <p:cNvSpPr txBox="1"/>
          <p:nvPr/>
        </p:nvSpPr>
        <p:spPr>
          <a:xfrm>
            <a:off x="5486400" y="976669"/>
            <a:ext cx="6189575" cy="382156"/>
          </a:xfrm>
          <a:prstGeom prst="rect">
            <a:avLst/>
          </a:prstGeom>
        </p:spPr>
        <p:txBody>
          <a:bodyPr vert="horz" wrap="square" lIns="0" tIns="12700" rIns="0" bIns="0" rtlCol="0">
            <a:spAutoFit/>
          </a:bodyPr>
          <a:lstStyle/>
          <a:p>
            <a:pPr marL="12700">
              <a:lnSpc>
                <a:spcPct val="100000"/>
              </a:lnSpc>
              <a:spcBef>
                <a:spcPts val="100"/>
              </a:spcBef>
            </a:pPr>
            <a:r>
              <a:rPr lang="en-US" sz="2400" spc="-25" dirty="0">
                <a:uFill>
                  <a:solidFill>
                    <a:srgbClr val="000000"/>
                  </a:solidFill>
                </a:uFill>
                <a:latin typeface="Chaparral Pro" panose="02060503040505020203"/>
                <a:cs typeface="Century Gothic"/>
              </a:rPr>
              <a:t>Track attendance at your meetings and events.</a:t>
            </a:r>
            <a:endParaRPr sz="2400" dirty="0">
              <a:latin typeface="Chaparral Pro" panose="02060503040505020203"/>
              <a:cs typeface="Century Gothic"/>
            </a:endParaRPr>
          </a:p>
        </p:txBody>
      </p:sp>
    </p:spTree>
    <p:extLst>
      <p:ext uri="{BB962C8B-B14F-4D97-AF65-F5344CB8AC3E}">
        <p14:creationId xmlns:p14="http://schemas.microsoft.com/office/powerpoint/2010/main" val="342756211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B75DEFF38C064EA423D81AB4922351" ma:contentTypeVersion="12" ma:contentTypeDescription="Create a new document." ma:contentTypeScope="" ma:versionID="7de619633a91e0a03f85ad6b36ce51d1">
  <xsd:schema xmlns:xsd="http://www.w3.org/2001/XMLSchema" xmlns:xs="http://www.w3.org/2001/XMLSchema" xmlns:p="http://schemas.microsoft.com/office/2006/metadata/properties" xmlns:ns2="dad6b2da-b2c1-489c-9aee-78ec94cfc560" xmlns:ns3="9956c9ef-cdbd-43d9-8f86-3b83624ad263" targetNamespace="http://schemas.microsoft.com/office/2006/metadata/properties" ma:root="true" ma:fieldsID="444b441f10f2f854e662fbb09d23c06d" ns2:_="" ns3:_="">
    <xsd:import namespace="dad6b2da-b2c1-489c-9aee-78ec94cfc560"/>
    <xsd:import namespace="9956c9ef-cdbd-43d9-8f86-3b83624ad2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6b2da-b2c1-489c-9aee-78ec94cfc5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56c9ef-cdbd-43d9-8f86-3b83624ad2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d6b2da-b2c1-489c-9aee-78ec94cfc5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6A74DC-78FE-41F7-9987-C906CF075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6b2da-b2c1-489c-9aee-78ec94cfc560"/>
    <ds:schemaRef ds:uri="9956c9ef-cdbd-43d9-8f86-3b83624ad2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11EF5-077B-49F2-99E6-7A027D2252FC}">
  <ds:schemaRefs>
    <ds:schemaRef ds:uri="dad6b2da-b2c1-489c-9aee-78ec94cfc560"/>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956c9ef-cdbd-43d9-8f86-3b83624ad263"/>
    <ds:schemaRef ds:uri="http://www.w3.org/XML/1998/namespace"/>
  </ds:schemaRefs>
</ds:datastoreItem>
</file>

<file path=customXml/itemProps3.xml><?xml version="1.0" encoding="utf-8"?>
<ds:datastoreItem xmlns:ds="http://schemas.openxmlformats.org/officeDocument/2006/customXml" ds:itemID="{2E6F1A8E-3155-4FD1-8579-BC3D7E7BE3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Droplet</Template>
  <TotalTime>545</TotalTime>
  <Words>1194</Words>
  <Application>Microsoft Office PowerPoint</Application>
  <PresentationFormat>Widescreen</PresentationFormat>
  <Paragraphs>104</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Chaparral Pro</vt:lpstr>
      <vt:lpstr>Vapor Trail</vt:lpstr>
      <vt:lpstr>PowerPoint Presentation</vt:lpstr>
      <vt:lpstr>PowerPoint Presentation</vt:lpstr>
      <vt:lpstr>2024-2025 RSO Calendar</vt:lpstr>
      <vt:lpstr>Campus Policies/Procedures</vt:lpstr>
      <vt:lpstr>FREE RSO RESOURCES</vt:lpstr>
      <vt:lpstr>Student Involvement Portal</vt:lpstr>
      <vt:lpstr>How to Use Redbird Life</vt:lpstr>
      <vt:lpstr>How to Use Redbird Life</vt:lpstr>
      <vt:lpstr>How to Use Redbird Life</vt:lpstr>
      <vt:lpstr>Code of Conduct</vt:lpstr>
      <vt:lpstr>Code of Conduct</vt:lpstr>
      <vt:lpstr>Code of Conduct</vt:lpstr>
      <vt:lpstr>Illinois State Law</vt:lpstr>
      <vt:lpstr>What Do I do?</vt:lpstr>
      <vt:lpstr>Need Assistance?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Rottinghaus, Jacob</dc:creator>
  <cp:lastModifiedBy>Rottinghaus, Jacob</cp:lastModifiedBy>
  <cp:revision>68</cp:revision>
  <dcterms:created xsi:type="dcterms:W3CDTF">2020-10-13T13:35:11Z</dcterms:created>
  <dcterms:modified xsi:type="dcterms:W3CDTF">2024-06-20T18:54:17Z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2020-10-13T00:00:00Z</vt:filetime>
  </property>
  <property fmtid="{D5CDD505-2E9C-101B-9397-08002B2CF9AE}" pid="3" name="Creator">
    <vt:lpwstr>Microsoft® PowerPoint® for Office 365</vt:lpwstr>
  </property>
  <property fmtid="{D5CDD505-2E9C-101B-9397-08002B2CF9AE}" pid="4" name="LastSaved">
    <vt:filetime>2020-10-13T00:00:00Z</vt:filetime>
  </property>
  <property fmtid="{D5CDD505-2E9C-101B-9397-08002B2CF9AE}" pid="5" name="ContentTypeId">
    <vt:lpwstr>0x01010070B75DEFF38C064EA423D81AB4922351</vt:lpwstr>
  </property>
  <property fmtid="{D5CDD505-2E9C-101B-9397-08002B2CF9AE}" pid="6" name="MediaServiceImageTags">
    <vt:lpwstr/>
  </property>
</Properties>
</file>